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6"/>
    <p:restoredTop sz="94650"/>
  </p:normalViewPr>
  <p:slideViewPr>
    <p:cSldViewPr snapToGrid="0">
      <p:cViewPr varScale="1">
        <p:scale>
          <a:sx n="120" d="100"/>
          <a:sy n="120" d="100"/>
        </p:scale>
        <p:origin x="2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10/14/26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10/14/26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10/14/26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10/14/26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10/14/26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10/14/26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5816E-E909-8FD2-6783-395526F5FB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Throwers 10 Program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7DF6BB-B1D4-A12E-61FB-92F86F137F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Travis Sherman, PT, DPT</a:t>
            </a:r>
          </a:p>
          <a:p>
            <a:r>
              <a:rPr lang="en-US" dirty="0"/>
              <a:t>Harrison Pfeifer, PT, DPT</a:t>
            </a:r>
          </a:p>
        </p:txBody>
      </p:sp>
    </p:spTree>
    <p:extLst>
      <p:ext uri="{BB962C8B-B14F-4D97-AF65-F5344CB8AC3E}">
        <p14:creationId xmlns:p14="http://schemas.microsoft.com/office/powerpoint/2010/main" val="3022847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1A8E1-AB04-405F-5C38-EFC77FE88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Shoulder and Arm Strengthening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1A0F8-6D06-0034-191C-6C4F160B6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Collection of exercises to address the shoulder muscles and the arm of an overhead athlete</a:t>
            </a:r>
          </a:p>
          <a:p>
            <a:r>
              <a:rPr lang="en-US" dirty="0"/>
              <a:t>Specifically designed for baseball players</a:t>
            </a:r>
          </a:p>
          <a:p>
            <a:endParaRPr lang="en-US" dirty="0"/>
          </a:p>
          <a:p>
            <a:r>
              <a:rPr lang="en-US" dirty="0"/>
              <a:t>We will provide an overview and demonstration of the exercises with bands provided</a:t>
            </a:r>
          </a:p>
        </p:txBody>
      </p:sp>
    </p:spTree>
    <p:extLst>
      <p:ext uri="{BB962C8B-B14F-4D97-AF65-F5344CB8AC3E}">
        <p14:creationId xmlns:p14="http://schemas.microsoft.com/office/powerpoint/2010/main" val="2063631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00C84-C626-C1B6-CE67-CE7C625C0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Equipment Needed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00E91-1E10-C5F7-2A8B-0DD087C06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2-pound dumbbell</a:t>
            </a:r>
          </a:p>
          <a:p>
            <a:r>
              <a:rPr lang="en-US" dirty="0"/>
              <a:t>Chair</a:t>
            </a:r>
          </a:p>
          <a:p>
            <a:r>
              <a:rPr lang="en-US" dirty="0"/>
              <a:t>Table to support body weight</a:t>
            </a:r>
          </a:p>
          <a:p>
            <a:r>
              <a:rPr lang="en-US" dirty="0"/>
              <a:t>1 light resistance band (provided today)</a:t>
            </a:r>
          </a:p>
          <a:p>
            <a:r>
              <a:rPr lang="en-US" dirty="0"/>
              <a:t>1 towel</a:t>
            </a:r>
          </a:p>
        </p:txBody>
      </p:sp>
    </p:spTree>
    <p:extLst>
      <p:ext uri="{BB962C8B-B14F-4D97-AF65-F5344CB8AC3E}">
        <p14:creationId xmlns:p14="http://schemas.microsoft.com/office/powerpoint/2010/main" val="2834751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E4892-4671-CDDB-4B2A-D7CF47283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Frequency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22BA7-C648-0ACE-0BEF-B6B2824193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Out of Season:</a:t>
            </a:r>
          </a:p>
          <a:p>
            <a:pPr lvl="1"/>
            <a:r>
              <a:rPr lang="en-US" dirty="0"/>
              <a:t>2 sets x 10 reps, 2-3 times /week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In Season:</a:t>
            </a:r>
          </a:p>
          <a:p>
            <a:pPr lvl="1"/>
            <a:r>
              <a:rPr lang="en-US" dirty="0"/>
              <a:t>1 set x 10 reps, 1-2 times /week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269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F9B07-1506-83B0-5A85-C16FE4D02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Use the Throwers 10?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1D5FC-A7F1-3804-70C2-75E260A84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Increased shoulder &amp; arm strength and endurance</a:t>
            </a:r>
          </a:p>
          <a:p>
            <a:r>
              <a:rPr lang="en-US" dirty="0"/>
              <a:t>Specifically targets the rotator cuff and other shoulder muscles required to throw</a:t>
            </a:r>
          </a:p>
          <a:p>
            <a:r>
              <a:rPr lang="en-US" dirty="0"/>
              <a:t>Includes additional exercises down the chain from the shoulder including elbow, wrist, and forearm</a:t>
            </a:r>
          </a:p>
          <a:p>
            <a:r>
              <a:rPr lang="en-US" dirty="0"/>
              <a:t>Can be used in conjunction with other throwing programs</a:t>
            </a:r>
          </a:p>
          <a:p>
            <a:pPr lvl="1"/>
            <a:r>
              <a:rPr lang="en-US" dirty="0"/>
              <a:t>NOT a replacement program</a:t>
            </a:r>
          </a:p>
        </p:txBody>
      </p:sp>
    </p:spTree>
    <p:extLst>
      <p:ext uri="{BB962C8B-B14F-4D97-AF65-F5344CB8AC3E}">
        <p14:creationId xmlns:p14="http://schemas.microsoft.com/office/powerpoint/2010/main" val="3104807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0E602-B5DC-564C-86E6-4DF6ED0F7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Diagonal Patterns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019D7-CB2B-3EAE-D9C8-B3E66E15C7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Trains arm control diagonally</a:t>
            </a:r>
          </a:p>
          <a:p>
            <a:r>
              <a:rPr lang="en-US" dirty="0"/>
              <a:t>Emphasize smooth controlled movements</a:t>
            </a:r>
          </a:p>
          <a:p>
            <a:r>
              <a:rPr lang="en-US" dirty="0"/>
              <a:t>Do NOT swing arm or move trunk</a:t>
            </a:r>
          </a:p>
        </p:txBody>
      </p:sp>
    </p:spTree>
    <p:extLst>
      <p:ext uri="{BB962C8B-B14F-4D97-AF65-F5344CB8AC3E}">
        <p14:creationId xmlns:p14="http://schemas.microsoft.com/office/powerpoint/2010/main" val="2946340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CE7B6-D8C3-500F-B800-DF7CBCC30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Shoulder Rotation at Waist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028C0-70C3-8C97-9222-C056DCDDCF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External Rotation</a:t>
            </a:r>
          </a:p>
          <a:p>
            <a:pPr lvl="1"/>
            <a:r>
              <a:rPr lang="en-US" dirty="0"/>
              <a:t>Keep elbow bent and tucked at side</a:t>
            </a:r>
          </a:p>
          <a:p>
            <a:pPr lvl="1"/>
            <a:r>
              <a:rPr lang="en-US" dirty="0"/>
              <a:t>Slow and controlled movement, rotating away from body</a:t>
            </a:r>
          </a:p>
          <a:p>
            <a:r>
              <a:rPr lang="en-US" dirty="0"/>
              <a:t>Internal Rotation</a:t>
            </a:r>
          </a:p>
          <a:p>
            <a:pPr lvl="1"/>
            <a:r>
              <a:rPr lang="en-US" dirty="0"/>
              <a:t>Keep elbow bent and tucked at side</a:t>
            </a:r>
          </a:p>
          <a:p>
            <a:pPr lvl="1"/>
            <a:r>
              <a:rPr lang="en-US" dirty="0"/>
              <a:t>Slow and controlled movement, rotating into the body</a:t>
            </a:r>
          </a:p>
        </p:txBody>
      </p:sp>
    </p:spTree>
    <p:extLst>
      <p:ext uri="{BB962C8B-B14F-4D97-AF65-F5344CB8AC3E}">
        <p14:creationId xmlns:p14="http://schemas.microsoft.com/office/powerpoint/2010/main" val="1238127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CBFEB-7C00-D9DD-7249-66E3A350D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Shoulder Rotation at 90 degrees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07880-E06A-0C13-4AF1-32D4A5628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External Rotation</a:t>
            </a:r>
          </a:p>
          <a:p>
            <a:pPr lvl="1"/>
            <a:r>
              <a:rPr lang="en-US" dirty="0"/>
              <a:t>Shoulder abducted at 90 degrees</a:t>
            </a:r>
          </a:p>
          <a:p>
            <a:pPr lvl="1"/>
            <a:r>
              <a:rPr lang="en-US" dirty="0"/>
              <a:t>Elbow bent at 90 degrees</a:t>
            </a:r>
          </a:p>
          <a:p>
            <a:pPr lvl="1"/>
            <a:r>
              <a:rPr lang="en-US" dirty="0"/>
              <a:t>Rotate at shoulder and pull the band, maintain posture</a:t>
            </a:r>
          </a:p>
          <a:p>
            <a:r>
              <a:rPr lang="en-US" dirty="0"/>
              <a:t>Internal Rotation</a:t>
            </a:r>
          </a:p>
          <a:p>
            <a:pPr lvl="1"/>
            <a:r>
              <a:rPr lang="en-US" dirty="0"/>
              <a:t>Shoulder abducted at 90 degrees</a:t>
            </a:r>
          </a:p>
          <a:p>
            <a:pPr lvl="1"/>
            <a:r>
              <a:rPr lang="en-US" dirty="0"/>
              <a:t>Elbow bent at 90 degrees</a:t>
            </a:r>
          </a:p>
          <a:p>
            <a:pPr lvl="1"/>
            <a:r>
              <a:rPr lang="en-US" dirty="0"/>
              <a:t>Rotate at shoulder and push the band, maintain posture</a:t>
            </a:r>
          </a:p>
        </p:txBody>
      </p:sp>
    </p:spTree>
    <p:extLst>
      <p:ext uri="{BB962C8B-B14F-4D97-AF65-F5344CB8AC3E}">
        <p14:creationId xmlns:p14="http://schemas.microsoft.com/office/powerpoint/2010/main" val="2772030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B0758-DBA6-8B2C-85A3-33FE65FF8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Shoulder Abduction to Shoulder Height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EDBB5C-AF9D-BB3C-3877-85D9F5555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Using the 2# weight, raise the arm to the side up to shoulder height</a:t>
            </a:r>
          </a:p>
          <a:p>
            <a:r>
              <a:rPr lang="en-US" dirty="0"/>
              <a:t>Palm faces the body and down</a:t>
            </a:r>
          </a:p>
          <a:p>
            <a:r>
              <a:rPr lang="en-US" dirty="0"/>
              <a:t>Elbow is straight throughout motion</a:t>
            </a:r>
          </a:p>
          <a:p>
            <a:r>
              <a:rPr lang="en-US" dirty="0"/>
              <a:t>DO NOT shrug the shoulder</a:t>
            </a:r>
          </a:p>
        </p:txBody>
      </p:sp>
    </p:spTree>
    <p:extLst>
      <p:ext uri="{BB962C8B-B14F-4D97-AF65-F5344CB8AC3E}">
        <p14:creationId xmlns:p14="http://schemas.microsoft.com/office/powerpoint/2010/main" val="3926827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7EFA7-346A-9B4B-3156-BFBBB1938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Scaption</a:t>
            </a:r>
            <a:r>
              <a:rPr lang="en-US" dirty="0"/>
              <a:t> to Shoulder Height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1109E-5C08-7D53-91EB-BAF5EBE2EE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Using 2# weight, raise the arm up to shoulder level</a:t>
            </a:r>
          </a:p>
          <a:p>
            <a:r>
              <a:rPr lang="en-US" dirty="0"/>
              <a:t>Point thumb up the entire time</a:t>
            </a:r>
          </a:p>
          <a:p>
            <a:r>
              <a:rPr lang="en-US" dirty="0"/>
              <a:t>Raise the arm while it is slightly in front of the body</a:t>
            </a:r>
          </a:p>
          <a:p>
            <a:r>
              <a:rPr lang="en-US" dirty="0"/>
              <a:t>Elbow is straight throughout the motion</a:t>
            </a:r>
          </a:p>
          <a:p>
            <a:r>
              <a:rPr lang="en-US" dirty="0"/>
              <a:t>DO NOT shrug the shoulder</a:t>
            </a:r>
          </a:p>
        </p:txBody>
      </p:sp>
    </p:spTree>
    <p:extLst>
      <p:ext uri="{BB962C8B-B14F-4D97-AF65-F5344CB8AC3E}">
        <p14:creationId xmlns:p14="http://schemas.microsoft.com/office/powerpoint/2010/main" val="1966925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C1D40-3226-FD5E-0CB6-18A223513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 Lying External Rotation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40CA6-6582-48A5-B7C0-96D343216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Using 2# weight</a:t>
            </a:r>
          </a:p>
          <a:p>
            <a:r>
              <a:rPr lang="en-US" dirty="0"/>
              <a:t>Lay on the opposite side of the throwing arm</a:t>
            </a:r>
          </a:p>
          <a:p>
            <a:r>
              <a:rPr lang="en-US" dirty="0"/>
              <a:t>Tuck elbow against the body</a:t>
            </a:r>
          </a:p>
          <a:p>
            <a:r>
              <a:rPr lang="en-US" dirty="0"/>
              <a:t>Keep elbow bent at 90 degrees</a:t>
            </a:r>
          </a:p>
          <a:p>
            <a:r>
              <a:rPr lang="en-US" dirty="0"/>
              <a:t>Rotate the arm up while keeping the elbow against the body </a:t>
            </a:r>
          </a:p>
        </p:txBody>
      </p:sp>
    </p:spTree>
    <p:extLst>
      <p:ext uri="{BB962C8B-B14F-4D97-AF65-F5344CB8AC3E}">
        <p14:creationId xmlns:p14="http://schemas.microsoft.com/office/powerpoint/2010/main" val="3471225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71A09-DFF5-7B66-24A7-8A3690C66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Prone Horizontal Abduction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3A00D-F3E0-29A7-24BF-119989030F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Laying on stomach on a table</a:t>
            </a:r>
          </a:p>
          <a:p>
            <a:r>
              <a:rPr lang="en-US" dirty="0"/>
              <a:t>Palm stays facing towards the floor for Neutral Rotation</a:t>
            </a:r>
          </a:p>
          <a:p>
            <a:r>
              <a:rPr lang="en-US" dirty="0"/>
              <a:t>Thumb stays facing upwards for External Rotation</a:t>
            </a:r>
          </a:p>
          <a:p>
            <a:r>
              <a:rPr lang="en-US" dirty="0"/>
              <a:t>Arm starts hanging and is brought upwards</a:t>
            </a:r>
          </a:p>
          <a:p>
            <a:r>
              <a:rPr lang="en-US" dirty="0"/>
              <a:t>Keep neck relaxed</a:t>
            </a:r>
          </a:p>
          <a:p>
            <a:r>
              <a:rPr lang="en-US" dirty="0"/>
              <a:t>Do not swing the arm</a:t>
            </a:r>
          </a:p>
          <a:p>
            <a:r>
              <a:rPr lang="en-US" dirty="0"/>
              <a:t>Control downwards</a:t>
            </a:r>
          </a:p>
        </p:txBody>
      </p:sp>
    </p:spTree>
    <p:extLst>
      <p:ext uri="{BB962C8B-B14F-4D97-AF65-F5344CB8AC3E}">
        <p14:creationId xmlns:p14="http://schemas.microsoft.com/office/powerpoint/2010/main" val="446893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58C8A-0EC8-F471-625B-271591BBC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Prone Rowing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5EA16-84CA-3283-4CA8-E93B0C9434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Bend the elbow to lift the dumbbell, pause at the top, then lower down in a controlled manner</a:t>
            </a:r>
          </a:p>
          <a:p>
            <a:endParaRPr lang="en-US" dirty="0"/>
          </a:p>
          <a:p>
            <a:r>
              <a:rPr lang="en-US" dirty="0"/>
              <a:t>Prone Rowing with External Rotation</a:t>
            </a:r>
          </a:p>
          <a:p>
            <a:pPr lvl="1"/>
            <a:r>
              <a:rPr lang="en-US" dirty="0"/>
              <a:t>Row like prior, then rotate the arm upwards</a:t>
            </a:r>
          </a:p>
          <a:p>
            <a:pPr lvl="1"/>
            <a:r>
              <a:rPr lang="en-US" dirty="0"/>
              <a:t>Stabilize shoulder and shoulder blade throughout the motion</a:t>
            </a:r>
          </a:p>
        </p:txBody>
      </p:sp>
    </p:spTree>
    <p:extLst>
      <p:ext uri="{BB962C8B-B14F-4D97-AF65-F5344CB8AC3E}">
        <p14:creationId xmlns:p14="http://schemas.microsoft.com/office/powerpoint/2010/main" val="1090428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60957-1962-EC42-BA2D-0394C2782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Press Ups and Push 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2FF03-2D4B-505A-C635-57B1F05539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Press Ups</a:t>
            </a:r>
          </a:p>
          <a:p>
            <a:pPr lvl="1"/>
            <a:r>
              <a:rPr lang="en-US" dirty="0"/>
              <a:t>Place hands on chair besides the hips</a:t>
            </a:r>
          </a:p>
          <a:p>
            <a:pPr lvl="1"/>
            <a:r>
              <a:rPr lang="en-US" dirty="0"/>
              <a:t>Push downwards and lift the body off the table</a:t>
            </a:r>
          </a:p>
          <a:p>
            <a:pPr lvl="1"/>
            <a:r>
              <a:rPr lang="en-US" dirty="0"/>
              <a:t>Control on the way down</a:t>
            </a:r>
          </a:p>
          <a:p>
            <a:r>
              <a:rPr lang="en-US" dirty="0"/>
              <a:t>Push Ups</a:t>
            </a:r>
          </a:p>
          <a:p>
            <a:pPr lvl="1"/>
            <a:r>
              <a:rPr lang="en-US" dirty="0"/>
              <a:t>Fully extended elbows</a:t>
            </a:r>
          </a:p>
          <a:p>
            <a:pPr lvl="1"/>
            <a:r>
              <a:rPr lang="en-US" dirty="0"/>
              <a:t>Bend elbows to 90 degrees</a:t>
            </a:r>
          </a:p>
          <a:p>
            <a:pPr lvl="1"/>
            <a:r>
              <a:rPr lang="en-US" dirty="0"/>
              <a:t>Push up and round shoulders</a:t>
            </a:r>
          </a:p>
        </p:txBody>
      </p:sp>
    </p:spTree>
    <p:extLst>
      <p:ext uri="{BB962C8B-B14F-4D97-AF65-F5344CB8AC3E}">
        <p14:creationId xmlns:p14="http://schemas.microsoft.com/office/powerpoint/2010/main" val="3269630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5539D-3906-AE3C-1356-FEB87BC0B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Elbow, Wrist, and Forearm Strengthening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E6784-395F-D59B-C30D-835FC2849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Elbow Flexion</a:t>
            </a:r>
          </a:p>
          <a:p>
            <a:pPr lvl="1"/>
            <a:r>
              <a:rPr lang="en-US" dirty="0"/>
              <a:t>With dumbbells or resisted band</a:t>
            </a:r>
          </a:p>
          <a:p>
            <a:r>
              <a:rPr lang="en-US" dirty="0"/>
              <a:t>Elbow Extension</a:t>
            </a:r>
          </a:p>
          <a:p>
            <a:pPr lvl="1"/>
            <a:r>
              <a:rPr lang="en-US" dirty="0"/>
              <a:t>With dumbbells or resisted band</a:t>
            </a:r>
          </a:p>
          <a:p>
            <a:r>
              <a:rPr lang="en-US" dirty="0"/>
              <a:t>Wrist Flexion</a:t>
            </a:r>
          </a:p>
          <a:p>
            <a:pPr lvl="1"/>
            <a:r>
              <a:rPr lang="en-US" dirty="0"/>
              <a:t>Supported on a knee or table, with dumbbells or resisted band</a:t>
            </a:r>
          </a:p>
          <a:p>
            <a:r>
              <a:rPr lang="en-US" dirty="0"/>
              <a:t>Wrist Extension</a:t>
            </a:r>
          </a:p>
          <a:p>
            <a:pPr lvl="1"/>
            <a:r>
              <a:rPr lang="en-US" dirty="0"/>
              <a:t>Supported on a knee or table, with dumbbells or resisted band</a:t>
            </a:r>
          </a:p>
          <a:p>
            <a:r>
              <a:rPr lang="en-US" dirty="0"/>
              <a:t>Pronation and Supination</a:t>
            </a:r>
          </a:p>
          <a:p>
            <a:pPr lvl="1"/>
            <a:r>
              <a:rPr lang="en-US" dirty="0"/>
              <a:t>Supported on a knee or table, with dumbbells or resisted band</a:t>
            </a:r>
          </a:p>
        </p:txBody>
      </p:sp>
    </p:spTree>
    <p:extLst>
      <p:ext uri="{BB962C8B-B14F-4D97-AF65-F5344CB8AC3E}">
        <p14:creationId xmlns:p14="http://schemas.microsoft.com/office/powerpoint/2010/main" val="60660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020CE-04EF-8AA8-598C-2B0CB43F9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the Throwers 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C6442-74C6-9D14-0FC8-B7D80D3E01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Establish a consistent warm up and strengthening routine</a:t>
            </a:r>
          </a:p>
          <a:p>
            <a:r>
              <a:rPr lang="en-US" dirty="0"/>
              <a:t>Follow the prescribed sets, repetitions, and frequency</a:t>
            </a:r>
          </a:p>
          <a:p>
            <a:r>
              <a:rPr lang="en-US" dirty="0"/>
              <a:t>Teach and check technique before increasing resistance</a:t>
            </a:r>
          </a:p>
          <a:p>
            <a:r>
              <a:rPr lang="en-US" dirty="0"/>
              <a:t>Use resistance bands and weights appropriate for the athlete</a:t>
            </a:r>
          </a:p>
          <a:p>
            <a:r>
              <a:rPr lang="en-US" dirty="0"/>
              <a:t>Coordinate with the athletic trainer or physical therapist when an athlete has pain and a history of injury</a:t>
            </a:r>
          </a:p>
        </p:txBody>
      </p:sp>
    </p:spTree>
    <p:extLst>
      <p:ext uri="{BB962C8B-B14F-4D97-AF65-F5344CB8AC3E}">
        <p14:creationId xmlns:p14="http://schemas.microsoft.com/office/powerpoint/2010/main" val="1148160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DDB69-35F1-57F2-C104-4A2E17171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Coaching Checklist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2047E-0186-30BE-A191-9A26A813C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Position</a:t>
            </a:r>
          </a:p>
          <a:p>
            <a:pPr lvl="1"/>
            <a:r>
              <a:rPr lang="en-US" dirty="0"/>
              <a:t>Elbow, shoulder, and trunk are aligned appropriately</a:t>
            </a:r>
          </a:p>
          <a:p>
            <a:r>
              <a:rPr lang="en-US" dirty="0"/>
              <a:t>Control</a:t>
            </a:r>
          </a:p>
          <a:p>
            <a:pPr lvl="1"/>
            <a:r>
              <a:rPr lang="en-US" dirty="0"/>
              <a:t>Smooth lifting and lowering</a:t>
            </a:r>
          </a:p>
          <a:p>
            <a:r>
              <a:rPr lang="en-US" dirty="0"/>
              <a:t>Compensation</a:t>
            </a:r>
          </a:p>
          <a:p>
            <a:pPr lvl="1"/>
            <a:r>
              <a:rPr lang="en-US" dirty="0"/>
              <a:t>No excessive shrugging, swinging, or trunk rotation</a:t>
            </a:r>
          </a:p>
          <a:p>
            <a:r>
              <a:rPr lang="en-US" dirty="0"/>
              <a:t>Symptoms</a:t>
            </a:r>
          </a:p>
          <a:p>
            <a:pPr lvl="1"/>
            <a:r>
              <a:rPr lang="en-US" dirty="0"/>
              <a:t>No pain during or after exercise</a:t>
            </a:r>
          </a:p>
        </p:txBody>
      </p:sp>
    </p:spTree>
    <p:extLst>
      <p:ext uri="{BB962C8B-B14F-4D97-AF65-F5344CB8AC3E}">
        <p14:creationId xmlns:p14="http://schemas.microsoft.com/office/powerpoint/2010/main" val="110947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BB470-3738-CFF6-F260-AF5422076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2A98F-4215-26C7-D809-B0E51AFC4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Throwers Ten addresses strength across the shoulder, shoulder blade, elbow, wrist, and forearm</a:t>
            </a:r>
          </a:p>
          <a:p>
            <a:r>
              <a:rPr lang="en-US" dirty="0"/>
              <a:t>Correct technique is more important than increasing resistance</a:t>
            </a:r>
          </a:p>
          <a:p>
            <a:r>
              <a:rPr lang="en-US" dirty="0"/>
              <a:t>Exercise dosage should be appropriate for the athlete and training season</a:t>
            </a:r>
          </a:p>
          <a:p>
            <a:r>
              <a:rPr lang="en-US" dirty="0"/>
              <a:t>The program complements, rather than replaces, sound throwing mechanics and workload mechanics</a:t>
            </a:r>
          </a:p>
          <a:p>
            <a:r>
              <a:rPr lang="en-US" dirty="0"/>
              <a:t>Athletes with pain should stop the exercise and seek appropriate evaluation</a:t>
            </a:r>
          </a:p>
        </p:txBody>
      </p:sp>
    </p:spTree>
    <p:extLst>
      <p:ext uri="{BB962C8B-B14F-4D97-AF65-F5344CB8AC3E}">
        <p14:creationId xmlns:p14="http://schemas.microsoft.com/office/powerpoint/2010/main" val="4282045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A7C25-2A48-4563-FA9D-4BBA374B7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5197B-B0C8-96B2-DDA6-04AD41092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University of Florida Health, Department of Orthopedic Surgery and Sports Medicine. Throwers Ten Program. https://</a:t>
            </a:r>
            <a:r>
              <a:rPr lang="en-US" dirty="0" err="1"/>
              <a:t>www.ortho.ufl.edu</a:t>
            </a:r>
            <a:r>
              <a:rPr lang="en-US" dirty="0"/>
              <a:t>/throwers-ten</a:t>
            </a:r>
          </a:p>
        </p:txBody>
      </p:sp>
    </p:spTree>
    <p:extLst>
      <p:ext uri="{BB962C8B-B14F-4D97-AF65-F5344CB8AC3E}">
        <p14:creationId xmlns:p14="http://schemas.microsoft.com/office/powerpoint/2010/main" val="13991942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313</TotalTime>
  <Words>758</Words>
  <Application>Microsoft Macintosh PowerPoint</Application>
  <PresentationFormat>Widescreen</PresentationFormat>
  <Paragraphs>120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Century Gothic</vt:lpstr>
      <vt:lpstr>Wingdings 3</vt:lpstr>
      <vt:lpstr>Ion</vt:lpstr>
      <vt:lpstr>Throwers 10 Program</vt:lpstr>
      <vt:lpstr>A Shoulder and Arm Strengthening Program</vt:lpstr>
      <vt:lpstr>Equipment Needed</vt:lpstr>
      <vt:lpstr>Exercise Frequency</vt:lpstr>
      <vt:lpstr>Why Use the Throwers 10?</vt:lpstr>
      <vt:lpstr>Diagonal Patterns</vt:lpstr>
      <vt:lpstr>Shoulder Rotation at Waist</vt:lpstr>
      <vt:lpstr>Shoulder Rotation at 90 degrees</vt:lpstr>
      <vt:lpstr>Shoulder Abduction to Shoulder Height</vt:lpstr>
      <vt:lpstr>Scaption to Shoulder Height</vt:lpstr>
      <vt:lpstr>Side Lying External Rotation</vt:lpstr>
      <vt:lpstr>Prone Horizontal Abduction</vt:lpstr>
      <vt:lpstr>Prone Rowing</vt:lpstr>
      <vt:lpstr>Press Ups and Push Ups</vt:lpstr>
      <vt:lpstr>Elbow, Wrist, and Forearm Strengthening</vt:lpstr>
      <vt:lpstr>Implementing the Throwers Ten</vt:lpstr>
      <vt:lpstr>Coaching Checklist</vt:lpstr>
      <vt:lpstr>Conclusion</vt:lpstr>
      <vt:lpstr>Resource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Pfeifer, Harrison</dc:creator>
  <cp:lastModifiedBy>Pfeifer, Harrison</cp:lastModifiedBy>
  <cp:revision>5</cp:revision>
  <dcterms:created xsi:type="dcterms:W3CDTF">2026-10-14T19:05:35Z</dcterms:created>
  <dcterms:modified xsi:type="dcterms:W3CDTF">2026-10-15T02:21:51Z</dcterms:modified>
</cp:coreProperties>
</file>