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3" r:id="rId1"/>
    <p:sldMasterId id="2147483704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embeddedFontLst>
    <p:embeddedFont>
      <p:font typeface="Anton" panose="020F0502020204030204" pitchFamily="2" charset="0"/>
      <p:regular r:id="rId14"/>
    </p:embeddedFont>
    <p:embeddedFont>
      <p:font typeface="DM Sans" panose="020F0502020204030204" pitchFamily="2" charset="0"/>
      <p:regular r:id="rId15"/>
      <p:bold r:id="rId16"/>
      <p:italic r:id="rId17"/>
      <p:boldItalic r:id="rId18"/>
    </p:embeddedFont>
    <p:embeddedFont>
      <p:font typeface="DM Sans Medium" panose="020F0502020204030204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h357341fe45b38bf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h357341fe45b38bf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h357341fe45b38bf4_1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h357341fe45b38bf4_1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h357341fe45b38bf4_1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2" name="Google Shape;472;h357341fe45b38bf4_1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h357341fe45b38bf4_1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h357341fe45b38bf4_1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h357341fe45b38bf4_1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h357341fe45b38bf4_1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h357341fe45b38bf4_1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h357341fe45b38bf4_1_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h357341fe45b38bf4_1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h357341fe45b38bf4_1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h357341fe45b38bf4_1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h357341fe45b38bf4_1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h357341fe45b38bf4_1_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h357341fe45b38bf4_1_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page" type="title">
  <p:cSld name="TITL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1219800" y="1821200"/>
            <a:ext cx="9752400" cy="321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1"/>
          </p:nvPr>
        </p:nvSpPr>
        <p:spPr>
          <a:xfrm>
            <a:off x="2460500" y="6288000"/>
            <a:ext cx="72711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 Medium"/>
              <a:buNone/>
              <a:defRPr sz="2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 Medium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DM Sans Medium"/>
              <a:buNone/>
              <a:defRPr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agenda">
  <p:cSld name="CUSTOM_5">
    <p:bg>
      <p:bgPr>
        <a:solidFill>
          <a:schemeClr val="lt2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Google Shape;90;p15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1" name="Google Shape;91;p15"/>
          <p:cNvSpPr txBox="1">
            <a:spLocks noGrp="1"/>
          </p:cNvSpPr>
          <p:nvPr>
            <p:ph type="subTitle" idx="1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2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title"/>
          </p:nvPr>
        </p:nvSpPr>
        <p:spPr>
          <a:xfrm>
            <a:off x="7606167" y="370667"/>
            <a:ext cx="4418400" cy="552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5"/>
          <p:cNvSpPr>
            <a:spLocks noGrp="1"/>
          </p:cNvSpPr>
          <p:nvPr>
            <p:ph type="pic" idx="3"/>
          </p:nvPr>
        </p:nvSpPr>
        <p:spPr>
          <a:xfrm>
            <a:off x="167600" y="3141567"/>
            <a:ext cx="4250400" cy="27537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>
            <a:spLocks noGrp="1"/>
          </p:cNvSpPr>
          <p:nvPr>
            <p:ph type="pic" idx="2"/>
          </p:nvPr>
        </p:nvSpPr>
        <p:spPr>
          <a:xfrm>
            <a:off x="3523233" y="1462433"/>
            <a:ext cx="5145600" cy="3210900"/>
          </a:xfrm>
          <a:prstGeom prst="rect">
            <a:avLst/>
          </a:prstGeom>
          <a:noFill/>
          <a:ln w="508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cxnSp>
        <p:nvCxnSpPr>
          <p:cNvPr id="98" name="Google Shape;98;p16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9" name="Google Shape;99;p16"/>
          <p:cNvSpPr txBox="1">
            <a:spLocks noGrp="1"/>
          </p:cNvSpPr>
          <p:nvPr>
            <p:ph type="title"/>
          </p:nvPr>
        </p:nvSpPr>
        <p:spPr>
          <a:xfrm>
            <a:off x="167600" y="370667"/>
            <a:ext cx="11689200" cy="129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title" idx="3"/>
          </p:nvPr>
        </p:nvSpPr>
        <p:spPr>
          <a:xfrm>
            <a:off x="167600" y="4676833"/>
            <a:ext cx="11689200" cy="129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ubTitle" idx="1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4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solidFill>
                  <a:schemeClr val="l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5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ivider">
  <p:cSld name="CUSTOM_15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7"/>
          <p:cNvSpPr txBox="1">
            <a:spLocks noGrp="1"/>
          </p:cNvSpPr>
          <p:nvPr>
            <p:ph type="title"/>
          </p:nvPr>
        </p:nvSpPr>
        <p:spPr>
          <a:xfrm>
            <a:off x="1219800" y="1821200"/>
            <a:ext cx="9752400" cy="321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900"/>
              <a:buFont typeface="Anton"/>
              <a:buNone/>
              <a:defRPr sz="10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big number" type="twoColTx">
  <p:cSld name="TITLE_AND_TWO_COLUMNS">
    <p:bg>
      <p:bgPr>
        <a:solidFill>
          <a:schemeClr val="lt2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title"/>
          </p:nvPr>
        </p:nvSpPr>
        <p:spPr>
          <a:xfrm>
            <a:off x="1230267" y="1452400"/>
            <a:ext cx="9742500" cy="3250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300"/>
              <a:buFont typeface="Anton"/>
              <a:buNone/>
              <a:defRPr sz="133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00"/>
              <a:buFont typeface="Anton"/>
              <a:buNone/>
              <a:defRPr sz="109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00"/>
              <a:buFont typeface="Anton"/>
              <a:buNone/>
              <a:defRPr sz="109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00"/>
              <a:buFont typeface="Anton"/>
              <a:buNone/>
              <a:defRPr sz="109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00"/>
              <a:buFont typeface="Anton"/>
              <a:buNone/>
              <a:defRPr sz="109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00"/>
              <a:buFont typeface="Anton"/>
              <a:buNone/>
              <a:defRPr sz="109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00"/>
              <a:buFont typeface="Anton"/>
              <a:buNone/>
              <a:defRPr sz="109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00"/>
              <a:buFont typeface="Anton"/>
              <a:buNone/>
              <a:defRPr sz="109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900"/>
              <a:buFont typeface="Anton"/>
              <a:buNone/>
              <a:defRPr sz="10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subTitle" idx="1"/>
          </p:nvPr>
        </p:nvSpPr>
        <p:spPr>
          <a:xfrm>
            <a:off x="2460500" y="4398400"/>
            <a:ext cx="1957500" cy="135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2"/>
          </p:nvPr>
        </p:nvSpPr>
        <p:spPr>
          <a:xfrm>
            <a:off x="4585800" y="4398400"/>
            <a:ext cx="3020400" cy="158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●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○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■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●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○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■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●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○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■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3"/>
          </p:nvPr>
        </p:nvSpPr>
        <p:spPr>
          <a:xfrm>
            <a:off x="7773900" y="4398400"/>
            <a:ext cx="3020400" cy="1584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●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○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■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●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○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■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●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○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 Medium"/>
              <a:buChar char="■"/>
              <a:defRPr>
                <a:solidFill>
                  <a:schemeClr val="lt1"/>
                </a:solidFill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cxnSp>
        <p:nvCxnSpPr>
          <p:cNvPr id="112" name="Google Shape;112;p18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" name="Google Shape;113;p18"/>
          <p:cNvSpPr txBox="1">
            <a:spLocks noGrp="1"/>
          </p:cNvSpPr>
          <p:nvPr>
            <p:ph type="subTitle" idx="4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ubTitle" idx="5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ubTitle" idx="6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se study">
  <p:cSld name="ONE_COLUMN_TEXT">
    <p:bg>
      <p:bgPr>
        <a:solidFill>
          <a:schemeClr val="dk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>
            <a:spLocks noGrp="1"/>
          </p:cNvSpPr>
          <p:nvPr>
            <p:ph type="pic" idx="2"/>
          </p:nvPr>
        </p:nvSpPr>
        <p:spPr>
          <a:xfrm>
            <a:off x="4242800" y="0"/>
            <a:ext cx="7949100" cy="62817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19"/>
          <p:cNvSpPr txBox="1">
            <a:spLocks noGrp="1"/>
          </p:cNvSpPr>
          <p:nvPr>
            <p:ph type="subTitle" idx="1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subTitle" idx="3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4"/>
          </p:nvPr>
        </p:nvSpPr>
        <p:spPr>
          <a:xfrm>
            <a:off x="335200" y="2474033"/>
            <a:ext cx="3020400" cy="359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335200" y="1237000"/>
            <a:ext cx="3020400" cy="112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5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cxnSp>
        <p:nvCxnSpPr>
          <p:cNvPr id="124" name="Google Shape;124;p19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5" name="Google Shape;125;p1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">
  <p:cSld name="CUSTOM">
    <p:bg>
      <p:bgPr>
        <a:solidFill>
          <a:schemeClr val="dk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20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" name="Google Shape;128;p20"/>
          <p:cNvSpPr txBox="1">
            <a:spLocks noGrp="1"/>
          </p:cNvSpPr>
          <p:nvPr>
            <p:ph type="subTitle" idx="1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subTitle" idx="2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0" name="Google Shape;130;p20"/>
          <p:cNvSpPr>
            <a:spLocks noGrp="1"/>
          </p:cNvSpPr>
          <p:nvPr>
            <p:ph type="pic" idx="3"/>
          </p:nvPr>
        </p:nvSpPr>
        <p:spPr>
          <a:xfrm>
            <a:off x="167600" y="167467"/>
            <a:ext cx="11856900" cy="6114300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p2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allery">
  <p:cSld name="CUSTOM_1">
    <p:bg>
      <p:bgPr>
        <a:solidFill>
          <a:schemeClr val="dk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>
            <a:spLocks noGrp="1"/>
          </p:cNvSpPr>
          <p:nvPr>
            <p:ph type="pic" idx="2"/>
          </p:nvPr>
        </p:nvSpPr>
        <p:spPr>
          <a:xfrm>
            <a:off x="167600" y="2721900"/>
            <a:ext cx="7442100" cy="35592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21"/>
          <p:cNvSpPr>
            <a:spLocks noGrp="1"/>
          </p:cNvSpPr>
          <p:nvPr>
            <p:ph type="pic" idx="3"/>
          </p:nvPr>
        </p:nvSpPr>
        <p:spPr>
          <a:xfrm>
            <a:off x="7770300" y="2721900"/>
            <a:ext cx="4257600" cy="3559200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21"/>
          <p:cNvSpPr>
            <a:spLocks noGrp="1"/>
          </p:cNvSpPr>
          <p:nvPr>
            <p:ph type="pic" idx="4"/>
          </p:nvPr>
        </p:nvSpPr>
        <p:spPr>
          <a:xfrm>
            <a:off x="160700" y="167467"/>
            <a:ext cx="4257600" cy="238560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21"/>
          <p:cNvSpPr>
            <a:spLocks noGrp="1"/>
          </p:cNvSpPr>
          <p:nvPr>
            <p:ph type="pic" idx="5"/>
          </p:nvPr>
        </p:nvSpPr>
        <p:spPr>
          <a:xfrm>
            <a:off x="4582333" y="167467"/>
            <a:ext cx="7442100" cy="23856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37" name="Google Shape;137;p21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" name="Google Shape;138;p21"/>
          <p:cNvSpPr txBox="1">
            <a:spLocks noGrp="1"/>
          </p:cNvSpPr>
          <p:nvPr>
            <p:ph type="subTitle" idx="1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ubTitle" idx="6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0" name="Google Shape;140;p2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chart">
  <p:cSld name="CUSTOM_2">
    <p:bg>
      <p:bgPr>
        <a:solidFill>
          <a:schemeClr val="dk2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167600" y="696800"/>
            <a:ext cx="5120400" cy="2368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Anton"/>
              <a:buNone/>
              <a:defRPr sz="12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ubTitle" idx="1"/>
          </p:nvPr>
        </p:nvSpPr>
        <p:spPr>
          <a:xfrm>
            <a:off x="167600" y="3274450"/>
            <a:ext cx="4109700" cy="118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body" idx="2"/>
          </p:nvPr>
        </p:nvSpPr>
        <p:spPr>
          <a:xfrm>
            <a:off x="167600" y="4668100"/>
            <a:ext cx="4083300" cy="140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●"/>
              <a:defRPr sz="1300"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○"/>
              <a:defRPr sz="1300"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■"/>
              <a:defRPr sz="1300"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●"/>
              <a:defRPr sz="1300"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○"/>
              <a:defRPr sz="1300"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■"/>
              <a:defRPr sz="1300"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●"/>
              <a:defRPr sz="1300"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○"/>
              <a:defRPr sz="1300"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DM Sans"/>
              <a:buChar char="■"/>
              <a:defRPr sz="1300"/>
            </a:lvl9pPr>
          </a:lstStyle>
          <a:p>
            <a:endParaRPr/>
          </a:p>
        </p:txBody>
      </p:sp>
      <p:cxnSp>
        <p:nvCxnSpPr>
          <p:cNvPr id="145" name="Google Shape;145;p22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" name="Google Shape;146;p22"/>
          <p:cNvSpPr txBox="1">
            <a:spLocks noGrp="1"/>
          </p:cNvSpPr>
          <p:nvPr>
            <p:ph type="subTitle" idx="3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subTitle" idx="4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subTitle" idx="5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out">
  <p:cSld name="CUSTOM_3">
    <p:bg>
      <p:bgPr>
        <a:solidFill>
          <a:schemeClr val="dk2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3"/>
          <p:cNvSpPr txBox="1">
            <a:spLocks noGrp="1"/>
          </p:cNvSpPr>
          <p:nvPr>
            <p:ph type="title"/>
          </p:nvPr>
        </p:nvSpPr>
        <p:spPr>
          <a:xfrm>
            <a:off x="4585833" y="188800"/>
            <a:ext cx="7271100" cy="609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body" idx="1"/>
          </p:nvPr>
        </p:nvSpPr>
        <p:spPr>
          <a:xfrm>
            <a:off x="167767" y="878667"/>
            <a:ext cx="3355500" cy="162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body" idx="2"/>
          </p:nvPr>
        </p:nvSpPr>
        <p:spPr>
          <a:xfrm>
            <a:off x="167767" y="1837033"/>
            <a:ext cx="3355500" cy="162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cxnSp>
        <p:nvCxnSpPr>
          <p:cNvPr id="154" name="Google Shape;154;p23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5" name="Google Shape;155;p23"/>
          <p:cNvSpPr txBox="1">
            <a:spLocks noGrp="1"/>
          </p:cNvSpPr>
          <p:nvPr>
            <p:ph type="subTitle" idx="3"/>
          </p:nvPr>
        </p:nvSpPr>
        <p:spPr>
          <a:xfrm>
            <a:off x="167600" y="6288000"/>
            <a:ext cx="33555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ubTitle" idx="4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ubTitle" idx="5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ution Goals">
  <p:cSld name="CUSTOM_4">
    <p:bg>
      <p:bgPr>
        <a:solidFill>
          <a:schemeClr val="lt2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>
            <a:spLocks noGrp="1"/>
          </p:cNvSpPr>
          <p:nvPr>
            <p:ph type="pic" idx="2"/>
          </p:nvPr>
        </p:nvSpPr>
        <p:spPr>
          <a:xfrm>
            <a:off x="167600" y="1229233"/>
            <a:ext cx="11856300" cy="3511500"/>
          </a:xfrm>
          <a:prstGeom prst="rect">
            <a:avLst/>
          </a:prstGeom>
          <a:noFill/>
          <a:ln w="508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3523167" y="4843467"/>
            <a:ext cx="5145600" cy="144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3"/>
          </p:nvPr>
        </p:nvSpPr>
        <p:spPr>
          <a:xfrm>
            <a:off x="8836433" y="4843467"/>
            <a:ext cx="3188100" cy="72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subTitle" idx="4"/>
          </p:nvPr>
        </p:nvSpPr>
        <p:spPr>
          <a:xfrm>
            <a:off x="167600" y="4889267"/>
            <a:ext cx="2125200" cy="135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24"/>
          <p:cNvSpPr txBox="1">
            <a:spLocks noGrp="1"/>
          </p:cNvSpPr>
          <p:nvPr>
            <p:ph type="title"/>
          </p:nvPr>
        </p:nvSpPr>
        <p:spPr>
          <a:xfrm>
            <a:off x="167600" y="167467"/>
            <a:ext cx="11689200" cy="129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165" name="Google Shape;165;p24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6" name="Google Shape;166;p24"/>
          <p:cNvSpPr txBox="1">
            <a:spLocks noGrp="1"/>
          </p:cNvSpPr>
          <p:nvPr>
            <p:ph type="subTitle" idx="5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7" name="Google Shape;167;p24"/>
          <p:cNvSpPr txBox="1">
            <a:spLocks noGrp="1"/>
          </p:cNvSpPr>
          <p:nvPr>
            <p:ph type="subTitle" idx="6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">
  <p:cSld name="CUSTOM_6">
    <p:bg>
      <p:bgPr>
        <a:solidFill>
          <a:schemeClr val="dk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5"/>
          <p:cNvSpPr txBox="1">
            <a:spLocks noGrp="1"/>
          </p:cNvSpPr>
          <p:nvPr>
            <p:ph type="body" idx="1"/>
          </p:nvPr>
        </p:nvSpPr>
        <p:spPr>
          <a:xfrm>
            <a:off x="7773767" y="167467"/>
            <a:ext cx="4250700" cy="103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171" name="Google Shape;171;p25"/>
          <p:cNvSpPr>
            <a:spLocks noGrp="1"/>
          </p:cNvSpPr>
          <p:nvPr>
            <p:ph type="pic" idx="2"/>
          </p:nvPr>
        </p:nvSpPr>
        <p:spPr>
          <a:xfrm>
            <a:off x="167600" y="2432067"/>
            <a:ext cx="2785200" cy="2995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25"/>
          <p:cNvSpPr>
            <a:spLocks noGrp="1"/>
          </p:cNvSpPr>
          <p:nvPr>
            <p:ph type="pic" idx="3"/>
          </p:nvPr>
        </p:nvSpPr>
        <p:spPr>
          <a:xfrm>
            <a:off x="3191564" y="2432067"/>
            <a:ext cx="2785200" cy="2995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25"/>
          <p:cNvSpPr>
            <a:spLocks noGrp="1"/>
          </p:cNvSpPr>
          <p:nvPr>
            <p:ph type="pic" idx="4"/>
          </p:nvPr>
        </p:nvSpPr>
        <p:spPr>
          <a:xfrm>
            <a:off x="6215385" y="2432067"/>
            <a:ext cx="2785200" cy="2995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25"/>
          <p:cNvSpPr>
            <a:spLocks noGrp="1"/>
          </p:cNvSpPr>
          <p:nvPr>
            <p:ph type="pic" idx="5"/>
          </p:nvPr>
        </p:nvSpPr>
        <p:spPr>
          <a:xfrm>
            <a:off x="9239206" y="2432067"/>
            <a:ext cx="2785200" cy="29955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cxnSp>
        <p:nvCxnSpPr>
          <p:cNvPr id="175" name="Google Shape;175;p25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6" name="Google Shape;176;p25"/>
          <p:cNvSpPr txBox="1">
            <a:spLocks noGrp="1"/>
          </p:cNvSpPr>
          <p:nvPr>
            <p:ph type="subTitle" idx="6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77" name="Google Shape;177;p25"/>
          <p:cNvSpPr txBox="1">
            <a:spLocks noGrp="1"/>
          </p:cNvSpPr>
          <p:nvPr>
            <p:ph type="subTitle" idx="7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title"/>
          </p:nvPr>
        </p:nvSpPr>
        <p:spPr>
          <a:xfrm>
            <a:off x="167600" y="1816267"/>
            <a:ext cx="2785200" cy="112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nton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subTitle" idx="8"/>
          </p:nvPr>
        </p:nvSpPr>
        <p:spPr>
          <a:xfrm>
            <a:off x="167600" y="5436400"/>
            <a:ext cx="27852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title" idx="9"/>
          </p:nvPr>
        </p:nvSpPr>
        <p:spPr>
          <a:xfrm>
            <a:off x="3191500" y="1837600"/>
            <a:ext cx="2785200" cy="112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nton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5"/>
          <p:cNvSpPr txBox="1">
            <a:spLocks noGrp="1"/>
          </p:cNvSpPr>
          <p:nvPr>
            <p:ph type="subTitle" idx="13"/>
          </p:nvPr>
        </p:nvSpPr>
        <p:spPr>
          <a:xfrm>
            <a:off x="3191500" y="5454712"/>
            <a:ext cx="27852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5"/>
          <p:cNvSpPr txBox="1">
            <a:spLocks noGrp="1"/>
          </p:cNvSpPr>
          <p:nvPr>
            <p:ph type="title" idx="14"/>
          </p:nvPr>
        </p:nvSpPr>
        <p:spPr>
          <a:xfrm>
            <a:off x="6215367" y="1837600"/>
            <a:ext cx="2785200" cy="112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nton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subTitle" idx="15"/>
          </p:nvPr>
        </p:nvSpPr>
        <p:spPr>
          <a:xfrm>
            <a:off x="6215367" y="5454712"/>
            <a:ext cx="27852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5"/>
          <p:cNvSpPr txBox="1">
            <a:spLocks noGrp="1"/>
          </p:cNvSpPr>
          <p:nvPr>
            <p:ph type="title" idx="16"/>
          </p:nvPr>
        </p:nvSpPr>
        <p:spPr>
          <a:xfrm>
            <a:off x="9239233" y="1837600"/>
            <a:ext cx="2785200" cy="112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nton"/>
              <a:buNone/>
              <a:defRPr sz="27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5"/>
          <p:cNvSpPr txBox="1">
            <a:spLocks noGrp="1"/>
          </p:cNvSpPr>
          <p:nvPr>
            <p:ph type="subTitle" idx="17"/>
          </p:nvPr>
        </p:nvSpPr>
        <p:spPr>
          <a:xfrm>
            <a:off x="9239233" y="5454712"/>
            <a:ext cx="27852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5"/>
          <p:cNvSpPr txBox="1">
            <a:spLocks noGrp="1"/>
          </p:cNvSpPr>
          <p:nvPr>
            <p:ph type="subTitle" idx="18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87" name="Google Shape;187;p2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dget">
  <p:cSld name="CUSTOM_7">
    <p:bg>
      <p:bgPr>
        <a:solidFill>
          <a:schemeClr val="lt2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>
            <a:spLocks noGrp="1"/>
          </p:cNvSpPr>
          <p:nvPr>
            <p:ph type="title"/>
          </p:nvPr>
        </p:nvSpPr>
        <p:spPr>
          <a:xfrm>
            <a:off x="177533" y="167467"/>
            <a:ext cx="4240800" cy="67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nton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26"/>
          <p:cNvSpPr txBox="1">
            <a:spLocks noGrp="1"/>
          </p:cNvSpPr>
          <p:nvPr>
            <p:ph type="body" idx="1"/>
          </p:nvPr>
        </p:nvSpPr>
        <p:spPr>
          <a:xfrm>
            <a:off x="7773767" y="167467"/>
            <a:ext cx="4250700" cy="103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191" name="Google Shape;191;p26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" name="Google Shape;192;p26"/>
          <p:cNvSpPr txBox="1">
            <a:spLocks noGrp="1"/>
          </p:cNvSpPr>
          <p:nvPr>
            <p:ph type="subTitle" idx="2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3" name="Google Shape;193;p26"/>
          <p:cNvSpPr txBox="1">
            <a:spLocks noGrp="1"/>
          </p:cNvSpPr>
          <p:nvPr>
            <p:ph type="subTitle" idx="3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94" name="Google Shape;194;p2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">
  <p:cSld name="CUSTOM_16">
    <p:bg>
      <p:bgPr>
        <a:solidFill>
          <a:schemeClr val="lt2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>
            <a:spLocks noGrp="1"/>
          </p:cNvSpPr>
          <p:nvPr>
            <p:ph type="title"/>
          </p:nvPr>
        </p:nvSpPr>
        <p:spPr>
          <a:xfrm>
            <a:off x="177533" y="167467"/>
            <a:ext cx="4240800" cy="67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nton"/>
              <a:buNone/>
              <a:defRPr sz="3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nton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body" idx="1"/>
          </p:nvPr>
        </p:nvSpPr>
        <p:spPr>
          <a:xfrm>
            <a:off x="7773767" y="167467"/>
            <a:ext cx="4250700" cy="103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198" name="Google Shape;198;p27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" name="Google Shape;199;p27"/>
          <p:cNvSpPr txBox="1">
            <a:spLocks noGrp="1"/>
          </p:cNvSpPr>
          <p:nvPr>
            <p:ph type="subTitle" idx="2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00" name="Google Shape;200;p27"/>
          <p:cNvSpPr txBox="1">
            <a:spLocks noGrp="1"/>
          </p:cNvSpPr>
          <p:nvPr>
            <p:ph type="subTitle" idx="3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tion plan">
  <p:cSld name="CUSTOM_8">
    <p:bg>
      <p:bgPr>
        <a:solidFill>
          <a:schemeClr val="dk2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3" name="Google Shape;203;p28"/>
          <p:cNvCxnSpPr/>
          <p:nvPr/>
        </p:nvCxnSpPr>
        <p:spPr>
          <a:xfrm>
            <a:off x="167633" y="1946867"/>
            <a:ext cx="118569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" name="Google Shape;204;p28"/>
          <p:cNvSpPr txBox="1">
            <a:spLocks noGrp="1"/>
          </p:cNvSpPr>
          <p:nvPr>
            <p:ph type="title"/>
          </p:nvPr>
        </p:nvSpPr>
        <p:spPr>
          <a:xfrm>
            <a:off x="177533" y="167467"/>
            <a:ext cx="5473500" cy="144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8"/>
          <p:cNvSpPr txBox="1">
            <a:spLocks noGrp="1"/>
          </p:cNvSpPr>
          <p:nvPr>
            <p:ph type="title" idx="2"/>
          </p:nvPr>
        </p:nvSpPr>
        <p:spPr>
          <a:xfrm>
            <a:off x="162000" y="2059900"/>
            <a:ext cx="2130900" cy="67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title" idx="3"/>
          </p:nvPr>
        </p:nvSpPr>
        <p:spPr>
          <a:xfrm>
            <a:off x="3355567" y="2059900"/>
            <a:ext cx="2287500" cy="67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title" idx="4"/>
          </p:nvPr>
        </p:nvSpPr>
        <p:spPr>
          <a:xfrm>
            <a:off x="6543600" y="2059900"/>
            <a:ext cx="2292900" cy="67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title" idx="5"/>
          </p:nvPr>
        </p:nvSpPr>
        <p:spPr>
          <a:xfrm>
            <a:off x="9734511" y="2059900"/>
            <a:ext cx="2286900" cy="67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subTitle" idx="1"/>
          </p:nvPr>
        </p:nvSpPr>
        <p:spPr>
          <a:xfrm>
            <a:off x="162000" y="4591333"/>
            <a:ext cx="1957500" cy="531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subTitle" idx="6"/>
          </p:nvPr>
        </p:nvSpPr>
        <p:spPr>
          <a:xfrm>
            <a:off x="3351633" y="4591333"/>
            <a:ext cx="2115600" cy="531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subTitle" idx="7"/>
          </p:nvPr>
        </p:nvSpPr>
        <p:spPr>
          <a:xfrm>
            <a:off x="6549482" y="4591333"/>
            <a:ext cx="2106300" cy="531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subTitle" idx="8"/>
          </p:nvPr>
        </p:nvSpPr>
        <p:spPr>
          <a:xfrm>
            <a:off x="9734511" y="4591333"/>
            <a:ext cx="2109300" cy="531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8"/>
          <p:cNvSpPr txBox="1">
            <a:spLocks noGrp="1"/>
          </p:cNvSpPr>
          <p:nvPr>
            <p:ph type="body" idx="9"/>
          </p:nvPr>
        </p:nvSpPr>
        <p:spPr>
          <a:xfrm>
            <a:off x="9734511" y="5084067"/>
            <a:ext cx="2286900" cy="899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214" name="Google Shape;214;p28"/>
          <p:cNvSpPr txBox="1">
            <a:spLocks noGrp="1"/>
          </p:cNvSpPr>
          <p:nvPr>
            <p:ph type="body" idx="13"/>
          </p:nvPr>
        </p:nvSpPr>
        <p:spPr>
          <a:xfrm>
            <a:off x="163267" y="5084067"/>
            <a:ext cx="2122800" cy="899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215" name="Google Shape;215;p28"/>
          <p:cNvSpPr txBox="1">
            <a:spLocks noGrp="1"/>
          </p:cNvSpPr>
          <p:nvPr>
            <p:ph type="body" idx="14"/>
          </p:nvPr>
        </p:nvSpPr>
        <p:spPr>
          <a:xfrm>
            <a:off x="3353002" y="5084067"/>
            <a:ext cx="2294400" cy="899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216" name="Google Shape;216;p28"/>
          <p:cNvSpPr txBox="1">
            <a:spLocks noGrp="1"/>
          </p:cNvSpPr>
          <p:nvPr>
            <p:ph type="body" idx="15"/>
          </p:nvPr>
        </p:nvSpPr>
        <p:spPr>
          <a:xfrm>
            <a:off x="6550127" y="5084067"/>
            <a:ext cx="2283900" cy="899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cxnSp>
        <p:nvCxnSpPr>
          <p:cNvPr id="217" name="Google Shape;217;p28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8" name="Google Shape;218;p28"/>
          <p:cNvSpPr txBox="1">
            <a:spLocks noGrp="1"/>
          </p:cNvSpPr>
          <p:nvPr>
            <p:ph type="subTitle" idx="16"/>
          </p:nvPr>
        </p:nvSpPr>
        <p:spPr>
          <a:xfrm>
            <a:off x="167633" y="6288000"/>
            <a:ext cx="33555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subTitle" idx="17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ution Steps">
  <p:cSld name="CUSTOM_10">
    <p:bg>
      <p:bgPr>
        <a:solidFill>
          <a:schemeClr val="dk2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>
            <a:spLocks noGrp="1"/>
          </p:cNvSpPr>
          <p:nvPr>
            <p:ph type="title"/>
          </p:nvPr>
        </p:nvSpPr>
        <p:spPr>
          <a:xfrm>
            <a:off x="177533" y="167467"/>
            <a:ext cx="4240800" cy="679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29"/>
          <p:cNvSpPr txBox="1">
            <a:spLocks noGrp="1"/>
          </p:cNvSpPr>
          <p:nvPr>
            <p:ph type="body" idx="1"/>
          </p:nvPr>
        </p:nvSpPr>
        <p:spPr>
          <a:xfrm>
            <a:off x="8836433" y="167467"/>
            <a:ext cx="3188100" cy="144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29"/>
          <p:cNvSpPr txBox="1">
            <a:spLocks noGrp="1"/>
          </p:cNvSpPr>
          <p:nvPr>
            <p:ph type="subTitle" idx="2"/>
          </p:nvPr>
        </p:nvSpPr>
        <p:spPr>
          <a:xfrm>
            <a:off x="6711167" y="167467"/>
            <a:ext cx="2125200" cy="135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25" name="Google Shape;225;p29"/>
          <p:cNvSpPr txBox="1">
            <a:spLocks noGrp="1"/>
          </p:cNvSpPr>
          <p:nvPr>
            <p:ph type="body" idx="3"/>
          </p:nvPr>
        </p:nvSpPr>
        <p:spPr>
          <a:xfrm>
            <a:off x="8836400" y="2354933"/>
            <a:ext cx="3188100" cy="144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226" name="Google Shape;226;p29"/>
          <p:cNvSpPr txBox="1">
            <a:spLocks noGrp="1"/>
          </p:cNvSpPr>
          <p:nvPr>
            <p:ph type="subTitle" idx="4"/>
          </p:nvPr>
        </p:nvSpPr>
        <p:spPr>
          <a:xfrm>
            <a:off x="6711133" y="2354917"/>
            <a:ext cx="2125200" cy="135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27" name="Google Shape;227;p29"/>
          <p:cNvSpPr txBox="1">
            <a:spLocks noGrp="1"/>
          </p:cNvSpPr>
          <p:nvPr>
            <p:ph type="body" idx="5"/>
          </p:nvPr>
        </p:nvSpPr>
        <p:spPr>
          <a:xfrm>
            <a:off x="8836400" y="4542400"/>
            <a:ext cx="3188100" cy="144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228" name="Google Shape;228;p29"/>
          <p:cNvSpPr txBox="1">
            <a:spLocks noGrp="1"/>
          </p:cNvSpPr>
          <p:nvPr>
            <p:ph type="subTitle" idx="6"/>
          </p:nvPr>
        </p:nvSpPr>
        <p:spPr>
          <a:xfrm>
            <a:off x="6711133" y="4542367"/>
            <a:ext cx="2125200" cy="135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cxnSp>
        <p:nvCxnSpPr>
          <p:cNvPr id="229" name="Google Shape;229;p29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" name="Google Shape;230;p29"/>
          <p:cNvSpPr txBox="1">
            <a:spLocks noGrp="1"/>
          </p:cNvSpPr>
          <p:nvPr>
            <p:ph type="subTitle" idx="7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31" name="Google Shape;231;p29"/>
          <p:cNvSpPr txBox="1">
            <a:spLocks noGrp="1"/>
          </p:cNvSpPr>
          <p:nvPr>
            <p:ph type="subTitle" idx="8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cxnSp>
        <p:nvCxnSpPr>
          <p:cNvPr id="232" name="Google Shape;232;p29"/>
          <p:cNvCxnSpPr/>
          <p:nvPr/>
        </p:nvCxnSpPr>
        <p:spPr>
          <a:xfrm>
            <a:off x="2517683" y="1611867"/>
            <a:ext cx="3219300" cy="1191600"/>
          </a:xfrm>
          <a:prstGeom prst="curvedConnector3">
            <a:avLst>
              <a:gd name="adj1" fmla="val 645"/>
            </a:avLst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33" name="Google Shape;233;p29"/>
          <p:cNvSpPr>
            <a:spLocks noGrp="1"/>
          </p:cNvSpPr>
          <p:nvPr>
            <p:ph type="pic" idx="9"/>
          </p:nvPr>
        </p:nvSpPr>
        <p:spPr>
          <a:xfrm>
            <a:off x="167600" y="3141567"/>
            <a:ext cx="4250400" cy="2753700"/>
          </a:xfrm>
          <a:prstGeom prst="rect">
            <a:avLst/>
          </a:prstGeom>
          <a:noFill/>
          <a:ln w="508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4" name="Google Shape;234;p2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CUSTOM_9">
    <p:bg>
      <p:bgPr>
        <a:solidFill>
          <a:schemeClr val="dk2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>
            <a:spLocks noGrp="1"/>
          </p:cNvSpPr>
          <p:nvPr>
            <p:ph type="title"/>
          </p:nvPr>
        </p:nvSpPr>
        <p:spPr>
          <a:xfrm>
            <a:off x="2104400" y="3072400"/>
            <a:ext cx="9752400" cy="3215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Anton"/>
              <a:buNone/>
              <a:defRPr sz="10900"/>
            </a:lvl9pPr>
          </a:lstStyle>
          <a:p>
            <a:endParaRPr/>
          </a:p>
        </p:txBody>
      </p:sp>
      <p:sp>
        <p:nvSpPr>
          <p:cNvPr id="237" name="Google Shape;237;p30"/>
          <p:cNvSpPr txBox="1">
            <a:spLocks noGrp="1"/>
          </p:cNvSpPr>
          <p:nvPr>
            <p:ph type="subTitle" idx="1"/>
          </p:nvPr>
        </p:nvSpPr>
        <p:spPr>
          <a:xfrm>
            <a:off x="167667" y="167467"/>
            <a:ext cx="2125200" cy="135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38" name="Google Shape;238;p30"/>
          <p:cNvSpPr txBox="1">
            <a:spLocks noGrp="1"/>
          </p:cNvSpPr>
          <p:nvPr>
            <p:ph type="subTitle" idx="2"/>
          </p:nvPr>
        </p:nvSpPr>
        <p:spPr>
          <a:xfrm>
            <a:off x="2460567" y="167467"/>
            <a:ext cx="2125200" cy="135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nton"/>
              <a:buNone/>
              <a:defRPr sz="3200"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239" name="Google Shape;239;p30"/>
          <p:cNvSpPr txBox="1">
            <a:spLocks noGrp="1"/>
          </p:cNvSpPr>
          <p:nvPr>
            <p:ph type="body" idx="3"/>
          </p:nvPr>
        </p:nvSpPr>
        <p:spPr>
          <a:xfrm>
            <a:off x="167600" y="974067"/>
            <a:ext cx="2125200" cy="144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30"/>
          <p:cNvSpPr txBox="1">
            <a:spLocks noGrp="1"/>
          </p:cNvSpPr>
          <p:nvPr>
            <p:ph type="body" idx="4"/>
          </p:nvPr>
        </p:nvSpPr>
        <p:spPr>
          <a:xfrm>
            <a:off x="2460500" y="974067"/>
            <a:ext cx="1957500" cy="144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2">
  <p:cSld name="CUSTOM_11">
    <p:bg>
      <p:bgPr>
        <a:solidFill>
          <a:schemeClr val="lt2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1"/>
          <p:cNvSpPr>
            <a:spLocks noGrp="1"/>
          </p:cNvSpPr>
          <p:nvPr>
            <p:ph type="pic" idx="2"/>
          </p:nvPr>
        </p:nvSpPr>
        <p:spPr>
          <a:xfrm>
            <a:off x="335200" y="1842450"/>
            <a:ext cx="2706900" cy="25911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31"/>
          <p:cNvSpPr>
            <a:spLocks noGrp="1"/>
          </p:cNvSpPr>
          <p:nvPr>
            <p:ph type="pic" idx="3"/>
          </p:nvPr>
        </p:nvSpPr>
        <p:spPr>
          <a:xfrm>
            <a:off x="3273422" y="1842450"/>
            <a:ext cx="2706900" cy="25911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31"/>
          <p:cNvSpPr>
            <a:spLocks noGrp="1"/>
          </p:cNvSpPr>
          <p:nvPr>
            <p:ph type="pic" idx="4"/>
          </p:nvPr>
        </p:nvSpPr>
        <p:spPr>
          <a:xfrm>
            <a:off x="6211645" y="1842450"/>
            <a:ext cx="2706900" cy="25911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31"/>
          <p:cNvSpPr>
            <a:spLocks noGrp="1"/>
          </p:cNvSpPr>
          <p:nvPr>
            <p:ph type="pic" idx="5"/>
          </p:nvPr>
        </p:nvSpPr>
        <p:spPr>
          <a:xfrm>
            <a:off x="9149867" y="1842450"/>
            <a:ext cx="2706900" cy="2591100"/>
          </a:xfrm>
          <a:prstGeom prst="rect">
            <a:avLst/>
          </a:prstGeom>
          <a:noFill/>
          <a:ln>
            <a:noFill/>
          </a:ln>
        </p:spPr>
      </p:sp>
      <p:sp>
        <p:nvSpPr>
          <p:cNvPr id="246" name="Google Shape;246;p31"/>
          <p:cNvSpPr txBox="1">
            <a:spLocks noGrp="1"/>
          </p:cNvSpPr>
          <p:nvPr>
            <p:ph type="title"/>
          </p:nvPr>
        </p:nvSpPr>
        <p:spPr>
          <a:xfrm>
            <a:off x="186433" y="186767"/>
            <a:ext cx="5294400" cy="2091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31"/>
          <p:cNvSpPr txBox="1">
            <a:spLocks noGrp="1"/>
          </p:cNvSpPr>
          <p:nvPr>
            <p:ph type="subTitle" idx="1"/>
          </p:nvPr>
        </p:nvSpPr>
        <p:spPr>
          <a:xfrm>
            <a:off x="335200" y="4560183"/>
            <a:ext cx="27063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31"/>
          <p:cNvSpPr txBox="1">
            <a:spLocks noGrp="1"/>
          </p:cNvSpPr>
          <p:nvPr>
            <p:ph type="subTitle" idx="6"/>
          </p:nvPr>
        </p:nvSpPr>
        <p:spPr>
          <a:xfrm>
            <a:off x="3273527" y="4578494"/>
            <a:ext cx="27063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9" name="Google Shape;249;p31"/>
          <p:cNvSpPr txBox="1">
            <a:spLocks noGrp="1"/>
          </p:cNvSpPr>
          <p:nvPr>
            <p:ph type="subTitle" idx="7"/>
          </p:nvPr>
        </p:nvSpPr>
        <p:spPr>
          <a:xfrm>
            <a:off x="6211822" y="4578494"/>
            <a:ext cx="27063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31"/>
          <p:cNvSpPr txBox="1">
            <a:spLocks noGrp="1"/>
          </p:cNvSpPr>
          <p:nvPr>
            <p:ph type="subTitle" idx="8"/>
          </p:nvPr>
        </p:nvSpPr>
        <p:spPr>
          <a:xfrm>
            <a:off x="9150117" y="4578494"/>
            <a:ext cx="27063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DM Sans Medium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251" name="Google Shape;251;p31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2" name="Google Shape;252;p31"/>
          <p:cNvSpPr txBox="1">
            <a:spLocks noGrp="1"/>
          </p:cNvSpPr>
          <p:nvPr>
            <p:ph type="subTitle" idx="9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3" name="Google Shape;253;p31"/>
          <p:cNvSpPr txBox="1">
            <a:spLocks noGrp="1"/>
          </p:cNvSpPr>
          <p:nvPr>
            <p:ph type="subTitle" idx="13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4" name="Google Shape;254;p31"/>
          <p:cNvSpPr txBox="1">
            <a:spLocks noGrp="1"/>
          </p:cNvSpPr>
          <p:nvPr>
            <p:ph type="body" idx="14"/>
          </p:nvPr>
        </p:nvSpPr>
        <p:spPr>
          <a:xfrm>
            <a:off x="336167" y="5005300"/>
            <a:ext cx="27069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p31"/>
          <p:cNvSpPr txBox="1">
            <a:spLocks noGrp="1"/>
          </p:cNvSpPr>
          <p:nvPr>
            <p:ph type="body" idx="15"/>
          </p:nvPr>
        </p:nvSpPr>
        <p:spPr>
          <a:xfrm>
            <a:off x="4291133" y="9891467"/>
            <a:ext cx="3188100" cy="144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31"/>
          <p:cNvSpPr txBox="1">
            <a:spLocks noGrp="1"/>
          </p:cNvSpPr>
          <p:nvPr>
            <p:ph type="body" idx="16"/>
          </p:nvPr>
        </p:nvSpPr>
        <p:spPr>
          <a:xfrm>
            <a:off x="4291133" y="11627833"/>
            <a:ext cx="3188100" cy="1444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31"/>
          <p:cNvSpPr txBox="1">
            <a:spLocks noGrp="1"/>
          </p:cNvSpPr>
          <p:nvPr>
            <p:ph type="body" idx="17"/>
          </p:nvPr>
        </p:nvSpPr>
        <p:spPr>
          <a:xfrm>
            <a:off x="3273433" y="5005283"/>
            <a:ext cx="27069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8" name="Google Shape;258;p31"/>
          <p:cNvSpPr txBox="1">
            <a:spLocks noGrp="1"/>
          </p:cNvSpPr>
          <p:nvPr>
            <p:ph type="body" idx="18"/>
          </p:nvPr>
        </p:nvSpPr>
        <p:spPr>
          <a:xfrm>
            <a:off x="6211633" y="5005283"/>
            <a:ext cx="27069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3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0" name="Google Shape;260;p31"/>
          <p:cNvSpPr txBox="1">
            <a:spLocks noGrp="1"/>
          </p:cNvSpPr>
          <p:nvPr>
            <p:ph type="body" idx="19"/>
          </p:nvPr>
        </p:nvSpPr>
        <p:spPr>
          <a:xfrm>
            <a:off x="9149833" y="5005283"/>
            <a:ext cx="2706900" cy="83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">
  <p:cSld name="CUSTOM_12">
    <p:bg>
      <p:bgPr>
        <a:solidFill>
          <a:schemeClr val="dk2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Google Shape;262;p32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3" name="Google Shape;263;p32"/>
          <p:cNvSpPr txBox="1">
            <a:spLocks noGrp="1"/>
          </p:cNvSpPr>
          <p:nvPr>
            <p:ph type="subTitle" idx="1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64" name="Google Shape;264;p32"/>
          <p:cNvSpPr txBox="1">
            <a:spLocks noGrp="1"/>
          </p:cNvSpPr>
          <p:nvPr>
            <p:ph type="subTitle" idx="2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65" name="Google Shape;265;p32"/>
          <p:cNvSpPr txBox="1">
            <a:spLocks noGrp="1"/>
          </p:cNvSpPr>
          <p:nvPr>
            <p:ph type="title"/>
          </p:nvPr>
        </p:nvSpPr>
        <p:spPr>
          <a:xfrm>
            <a:off x="172500" y="700267"/>
            <a:ext cx="4240800" cy="186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9pPr>
          </a:lstStyle>
          <a:p>
            <a:endParaRPr/>
          </a:p>
        </p:txBody>
      </p:sp>
      <p:cxnSp>
        <p:nvCxnSpPr>
          <p:cNvPr id="266" name="Google Shape;266;p32"/>
          <p:cNvCxnSpPr/>
          <p:nvPr/>
        </p:nvCxnSpPr>
        <p:spPr>
          <a:xfrm>
            <a:off x="-7567" y="2564922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" name="Google Shape;267;p32"/>
          <p:cNvCxnSpPr/>
          <p:nvPr/>
        </p:nvCxnSpPr>
        <p:spPr>
          <a:xfrm>
            <a:off x="-7567" y="4426461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8" name="Google Shape;268;p32"/>
          <p:cNvSpPr txBox="1">
            <a:spLocks noGrp="1"/>
          </p:cNvSpPr>
          <p:nvPr>
            <p:ph type="title" idx="3"/>
          </p:nvPr>
        </p:nvSpPr>
        <p:spPr>
          <a:xfrm>
            <a:off x="172500" y="2568200"/>
            <a:ext cx="4240800" cy="186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9pPr>
          </a:lstStyle>
          <a:p>
            <a:endParaRPr/>
          </a:p>
        </p:txBody>
      </p:sp>
      <p:sp>
        <p:nvSpPr>
          <p:cNvPr id="269" name="Google Shape;269;p32"/>
          <p:cNvSpPr txBox="1">
            <a:spLocks noGrp="1"/>
          </p:cNvSpPr>
          <p:nvPr>
            <p:ph type="title" idx="4"/>
          </p:nvPr>
        </p:nvSpPr>
        <p:spPr>
          <a:xfrm>
            <a:off x="172500" y="4423300"/>
            <a:ext cx="4240800" cy="186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9pPr>
          </a:lstStyle>
          <a:p>
            <a:endParaRPr/>
          </a:p>
        </p:txBody>
      </p:sp>
      <p:sp>
        <p:nvSpPr>
          <p:cNvPr id="270" name="Google Shape;270;p32"/>
          <p:cNvSpPr txBox="1">
            <a:spLocks noGrp="1"/>
          </p:cNvSpPr>
          <p:nvPr>
            <p:ph type="subTitle" idx="5"/>
          </p:nvPr>
        </p:nvSpPr>
        <p:spPr>
          <a:xfrm>
            <a:off x="4917167" y="703400"/>
            <a:ext cx="7282500" cy="186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71" name="Google Shape;271;p32"/>
          <p:cNvSpPr txBox="1">
            <a:spLocks noGrp="1"/>
          </p:cNvSpPr>
          <p:nvPr>
            <p:ph type="subTitle" idx="6"/>
          </p:nvPr>
        </p:nvSpPr>
        <p:spPr>
          <a:xfrm>
            <a:off x="4917167" y="2564933"/>
            <a:ext cx="7282500" cy="186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72" name="Google Shape;272;p32"/>
          <p:cNvSpPr txBox="1">
            <a:spLocks noGrp="1"/>
          </p:cNvSpPr>
          <p:nvPr>
            <p:ph type="subTitle" idx="7"/>
          </p:nvPr>
        </p:nvSpPr>
        <p:spPr>
          <a:xfrm>
            <a:off x="4917167" y="4423200"/>
            <a:ext cx="7282500" cy="186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73" name="Google Shape;273;p32"/>
          <p:cNvSpPr txBox="1">
            <a:spLocks noGrp="1"/>
          </p:cNvSpPr>
          <p:nvPr>
            <p:ph type="subTitle" idx="8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74" name="Google Shape;274;p3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out Us Achievements">
  <p:cSld name="CUSTOM_18">
    <p:bg>
      <p:bgPr>
        <a:solidFill>
          <a:schemeClr val="lt2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3"/>
          <p:cNvSpPr txBox="1">
            <a:spLocks noGrp="1"/>
          </p:cNvSpPr>
          <p:nvPr>
            <p:ph type="title"/>
          </p:nvPr>
        </p:nvSpPr>
        <p:spPr>
          <a:xfrm>
            <a:off x="172500" y="700267"/>
            <a:ext cx="42408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277" name="Google Shape;277;p33"/>
          <p:cNvCxnSpPr/>
          <p:nvPr/>
        </p:nvCxnSpPr>
        <p:spPr>
          <a:xfrm>
            <a:off x="-7567" y="20972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8" name="Google Shape;278;p33"/>
          <p:cNvSpPr txBox="1">
            <a:spLocks noGrp="1"/>
          </p:cNvSpPr>
          <p:nvPr>
            <p:ph type="title" idx="2"/>
          </p:nvPr>
        </p:nvSpPr>
        <p:spPr>
          <a:xfrm>
            <a:off x="172500" y="2100200"/>
            <a:ext cx="42408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title" idx="3"/>
          </p:nvPr>
        </p:nvSpPr>
        <p:spPr>
          <a:xfrm>
            <a:off x="172500" y="3497000"/>
            <a:ext cx="42408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280" name="Google Shape;280;p33"/>
          <p:cNvCxnSpPr/>
          <p:nvPr/>
        </p:nvCxnSpPr>
        <p:spPr>
          <a:xfrm>
            <a:off x="-7567" y="4891067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1" name="Google Shape;281;p33"/>
          <p:cNvSpPr txBox="1">
            <a:spLocks noGrp="1"/>
          </p:cNvSpPr>
          <p:nvPr>
            <p:ph type="subTitle" idx="1"/>
          </p:nvPr>
        </p:nvSpPr>
        <p:spPr>
          <a:xfrm>
            <a:off x="4914805" y="703400"/>
            <a:ext cx="37728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2" name="Google Shape;282;p33"/>
          <p:cNvSpPr txBox="1">
            <a:spLocks noGrp="1"/>
          </p:cNvSpPr>
          <p:nvPr>
            <p:ph type="subTitle" idx="4"/>
          </p:nvPr>
        </p:nvSpPr>
        <p:spPr>
          <a:xfrm>
            <a:off x="4914805" y="2097067"/>
            <a:ext cx="37728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3" name="Google Shape;283;p33"/>
          <p:cNvSpPr txBox="1">
            <a:spLocks noGrp="1"/>
          </p:cNvSpPr>
          <p:nvPr>
            <p:ph type="subTitle" idx="5"/>
          </p:nvPr>
        </p:nvSpPr>
        <p:spPr>
          <a:xfrm>
            <a:off x="4914805" y="3497000"/>
            <a:ext cx="37728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4" name="Google Shape;284;p33"/>
          <p:cNvSpPr txBox="1">
            <a:spLocks noGrp="1"/>
          </p:cNvSpPr>
          <p:nvPr>
            <p:ph type="subTitle" idx="6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cxnSp>
        <p:nvCxnSpPr>
          <p:cNvPr id="285" name="Google Shape;285;p33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6" name="Google Shape;286;p33"/>
          <p:cNvSpPr txBox="1">
            <a:spLocks noGrp="1"/>
          </p:cNvSpPr>
          <p:nvPr>
            <p:ph type="subTitle" idx="7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87" name="Google Shape;287;p33"/>
          <p:cNvSpPr txBox="1">
            <a:spLocks noGrp="1"/>
          </p:cNvSpPr>
          <p:nvPr>
            <p:ph type="subTitle" idx="8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DM Sans"/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cxnSp>
        <p:nvCxnSpPr>
          <p:cNvPr id="288" name="Google Shape;288;p33"/>
          <p:cNvCxnSpPr/>
          <p:nvPr/>
        </p:nvCxnSpPr>
        <p:spPr>
          <a:xfrm>
            <a:off x="-15200" y="700267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33"/>
          <p:cNvCxnSpPr/>
          <p:nvPr/>
        </p:nvCxnSpPr>
        <p:spPr>
          <a:xfrm>
            <a:off x="-7600" y="3494133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0" name="Google Shape;290;p33"/>
          <p:cNvSpPr txBox="1">
            <a:spLocks noGrp="1"/>
          </p:cNvSpPr>
          <p:nvPr>
            <p:ph type="title" idx="9"/>
          </p:nvPr>
        </p:nvSpPr>
        <p:spPr>
          <a:xfrm>
            <a:off x="167600" y="4896933"/>
            <a:ext cx="42408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Anton"/>
              <a:buNone/>
              <a:defRPr sz="6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33"/>
          <p:cNvSpPr txBox="1">
            <a:spLocks noGrp="1"/>
          </p:cNvSpPr>
          <p:nvPr>
            <p:ph type="subTitle" idx="13"/>
          </p:nvPr>
        </p:nvSpPr>
        <p:spPr>
          <a:xfrm>
            <a:off x="4912267" y="4896933"/>
            <a:ext cx="37728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DM Sans"/>
              <a:buNone/>
              <a:defRPr sz="40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2" name="Google Shape;292;p33"/>
          <p:cNvSpPr txBox="1">
            <a:spLocks noGrp="1"/>
          </p:cNvSpPr>
          <p:nvPr>
            <p:ph type="subTitle" idx="14"/>
          </p:nvPr>
        </p:nvSpPr>
        <p:spPr>
          <a:xfrm>
            <a:off x="8838578" y="698967"/>
            <a:ext cx="31860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3" name="Google Shape;293;p33"/>
          <p:cNvSpPr txBox="1">
            <a:spLocks noGrp="1"/>
          </p:cNvSpPr>
          <p:nvPr>
            <p:ph type="subTitle" idx="15"/>
          </p:nvPr>
        </p:nvSpPr>
        <p:spPr>
          <a:xfrm>
            <a:off x="8838578" y="2092633"/>
            <a:ext cx="31860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4" name="Google Shape;294;p33"/>
          <p:cNvSpPr txBox="1">
            <a:spLocks noGrp="1"/>
          </p:cNvSpPr>
          <p:nvPr>
            <p:ph type="subTitle" idx="16"/>
          </p:nvPr>
        </p:nvSpPr>
        <p:spPr>
          <a:xfrm>
            <a:off x="8838578" y="3492567"/>
            <a:ext cx="31860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5" name="Google Shape;295;p33"/>
          <p:cNvSpPr txBox="1">
            <a:spLocks noGrp="1"/>
          </p:cNvSpPr>
          <p:nvPr>
            <p:ph type="subTitle" idx="17"/>
          </p:nvPr>
        </p:nvSpPr>
        <p:spPr>
          <a:xfrm>
            <a:off x="8836434" y="4892500"/>
            <a:ext cx="3186000" cy="1396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DM Sans"/>
              <a:buNone/>
              <a:defRPr sz="16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96" name="Google Shape;296;p3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ients">
  <p:cSld name="CUSTOM_13">
    <p:bg>
      <p:bgPr>
        <a:solidFill>
          <a:schemeClr val="dk2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8" name="Google Shape;298;p34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9" name="Google Shape;299;p34"/>
          <p:cNvSpPr txBox="1">
            <a:spLocks noGrp="1"/>
          </p:cNvSpPr>
          <p:nvPr>
            <p:ph type="subTitle" idx="1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00" name="Google Shape;300;p34"/>
          <p:cNvSpPr txBox="1">
            <a:spLocks noGrp="1"/>
          </p:cNvSpPr>
          <p:nvPr>
            <p:ph type="subTitle" idx="2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01" name="Google Shape;301;p34"/>
          <p:cNvSpPr txBox="1">
            <a:spLocks noGrp="1"/>
          </p:cNvSpPr>
          <p:nvPr>
            <p:ph type="subTitle" idx="3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02" name="Google Shape;302;p34"/>
          <p:cNvSpPr txBox="1">
            <a:spLocks noGrp="1"/>
          </p:cNvSpPr>
          <p:nvPr>
            <p:ph type="title"/>
          </p:nvPr>
        </p:nvSpPr>
        <p:spPr>
          <a:xfrm>
            <a:off x="172500" y="1134767"/>
            <a:ext cx="5308500" cy="451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/>
            </a:lvl9pPr>
          </a:lstStyle>
          <a:p>
            <a:endParaRPr/>
          </a:p>
        </p:txBody>
      </p:sp>
      <p:sp>
        <p:nvSpPr>
          <p:cNvPr id="303" name="Google Shape;303;p34"/>
          <p:cNvSpPr txBox="1">
            <a:spLocks noGrp="1"/>
          </p:cNvSpPr>
          <p:nvPr>
            <p:ph type="subTitle" idx="4"/>
          </p:nvPr>
        </p:nvSpPr>
        <p:spPr>
          <a:xfrm>
            <a:off x="7606167" y="167467"/>
            <a:ext cx="4418400" cy="186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 u="sng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DM Sans"/>
              <a:buNone/>
              <a:defRPr sz="40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04" name="Google Shape;304;p34"/>
          <p:cNvSpPr txBox="1">
            <a:spLocks noGrp="1"/>
          </p:cNvSpPr>
          <p:nvPr>
            <p:ph type="subTitle" idx="5"/>
          </p:nvPr>
        </p:nvSpPr>
        <p:spPr>
          <a:xfrm>
            <a:off x="7606167" y="969400"/>
            <a:ext cx="4418400" cy="1352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DM Sans Medium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3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ext steps">
  <p:cSld name="CUSTOM_14">
    <p:bg>
      <p:bgPr>
        <a:solidFill>
          <a:schemeClr val="dk2"/>
        </a:solid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" name="Google Shape;307;p35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8" name="Google Shape;308;p35"/>
          <p:cNvSpPr txBox="1">
            <a:spLocks noGrp="1"/>
          </p:cNvSpPr>
          <p:nvPr>
            <p:ph type="subTitle" idx="1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09" name="Google Shape;309;p35"/>
          <p:cNvSpPr txBox="1">
            <a:spLocks noGrp="1"/>
          </p:cNvSpPr>
          <p:nvPr>
            <p:ph type="subTitle" idx="2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10" name="Google Shape;310;p35"/>
          <p:cNvSpPr txBox="1">
            <a:spLocks noGrp="1"/>
          </p:cNvSpPr>
          <p:nvPr>
            <p:ph type="title"/>
          </p:nvPr>
        </p:nvSpPr>
        <p:spPr>
          <a:xfrm>
            <a:off x="177533" y="675467"/>
            <a:ext cx="5473500" cy="2978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35"/>
          <p:cNvSpPr txBox="1">
            <a:spLocks noGrp="1"/>
          </p:cNvSpPr>
          <p:nvPr>
            <p:ph type="subTitle" idx="3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12" name="Google Shape;312;p3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3" name="Google Shape;313;p35"/>
          <p:cNvSpPr txBox="1">
            <a:spLocks noGrp="1"/>
          </p:cNvSpPr>
          <p:nvPr>
            <p:ph type="body" idx="4"/>
          </p:nvPr>
        </p:nvSpPr>
        <p:spPr>
          <a:xfrm>
            <a:off x="7764400" y="4815733"/>
            <a:ext cx="4092300" cy="675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  <p:sp>
        <p:nvSpPr>
          <p:cNvPr id="314" name="Google Shape;314;p35"/>
          <p:cNvSpPr txBox="1">
            <a:spLocks noGrp="1"/>
          </p:cNvSpPr>
          <p:nvPr>
            <p:ph type="body" idx="5"/>
          </p:nvPr>
        </p:nvSpPr>
        <p:spPr>
          <a:xfrm>
            <a:off x="7764400" y="3945867"/>
            <a:ext cx="4092300" cy="675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●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○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Medium"/>
              <a:buChar char="■"/>
              <a:defRPr sz="1600" b="0">
                <a:latin typeface="DM Sans Medium"/>
                <a:ea typeface="DM Sans Medium"/>
                <a:cs typeface="DM Sans Medium"/>
                <a:sym typeface="DM Sans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ution statement">
  <p:cSld name="CUSTOM_17">
    <p:bg>
      <p:bgPr>
        <a:solidFill>
          <a:schemeClr val="dk2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/>
          <p:cNvSpPr txBox="1">
            <a:spLocks noGrp="1"/>
          </p:cNvSpPr>
          <p:nvPr>
            <p:ph type="title"/>
          </p:nvPr>
        </p:nvSpPr>
        <p:spPr>
          <a:xfrm>
            <a:off x="167600" y="873733"/>
            <a:ext cx="11866500" cy="4259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17" name="Google Shape;317;p36"/>
          <p:cNvSpPr txBox="1">
            <a:spLocks noGrp="1"/>
          </p:cNvSpPr>
          <p:nvPr>
            <p:ph type="body" idx="1"/>
          </p:nvPr>
        </p:nvSpPr>
        <p:spPr>
          <a:xfrm>
            <a:off x="8678200" y="4369167"/>
            <a:ext cx="3336900" cy="1620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/>
            </a:lvl9pPr>
          </a:lstStyle>
          <a:p>
            <a:endParaRPr/>
          </a:p>
        </p:txBody>
      </p:sp>
      <p:cxnSp>
        <p:nvCxnSpPr>
          <p:cNvPr id="318" name="Google Shape;318;p36"/>
          <p:cNvCxnSpPr/>
          <p:nvPr/>
        </p:nvCxnSpPr>
        <p:spPr>
          <a:xfrm>
            <a:off x="-7567" y="6288000"/>
            <a:ext cx="12207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9" name="Google Shape;319;p36"/>
          <p:cNvSpPr txBox="1">
            <a:spLocks noGrp="1"/>
          </p:cNvSpPr>
          <p:nvPr>
            <p:ph type="subTitle" idx="2"/>
          </p:nvPr>
        </p:nvSpPr>
        <p:spPr>
          <a:xfrm>
            <a:off x="167600" y="167467"/>
            <a:ext cx="2125200" cy="53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20" name="Google Shape;320;p36"/>
          <p:cNvSpPr txBox="1">
            <a:spLocks noGrp="1"/>
          </p:cNvSpPr>
          <p:nvPr>
            <p:ph type="subTitle" idx="3"/>
          </p:nvPr>
        </p:nvSpPr>
        <p:spPr>
          <a:xfrm>
            <a:off x="186433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21" name="Google Shape;321;p36"/>
          <p:cNvSpPr txBox="1">
            <a:spLocks noGrp="1"/>
          </p:cNvSpPr>
          <p:nvPr>
            <p:ph type="subTitle" idx="4"/>
          </p:nvPr>
        </p:nvSpPr>
        <p:spPr>
          <a:xfrm>
            <a:off x="4427600" y="6288000"/>
            <a:ext cx="3336900" cy="578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322" name="Google Shape;322;p3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1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4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7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325" name="Google Shape;325;p37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326" name="Google Shape;326;p3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29" name="Google Shape;329;p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AND_BODY_1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32" name="Google Shape;332;p3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33" name="Google Shape;333;p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_AND_TWO_COLUMNS_1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4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37" name="Google Shape;337;p4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38" name="Google Shape;338;p4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ONLY_1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1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2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4" name="Google Shape;344;p42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45" name="Google Shape;345;p4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_1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3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48" name="Google Shape;348;p4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51" name="Google Shape;351;p4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352" name="Google Shape;352;p4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53" name="Google Shape;353;p4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>
                <a:solidFill>
                  <a:schemeClr val="dk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>
                <a:solidFill>
                  <a:schemeClr val="dk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54" name="Google Shape;354;p4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_1"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5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</a:lstStyle>
          <a:p>
            <a:endParaRPr/>
          </a:p>
        </p:txBody>
      </p:sp>
      <p:sp>
        <p:nvSpPr>
          <p:cNvPr id="357" name="Google Shape;357;p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_1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6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60" name="Google Shape;360;p46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61" name="Google Shape;361;p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7_1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8"/>
          <p:cNvSpPr txBox="1">
            <a:spLocks noGrp="1"/>
          </p:cNvSpPr>
          <p:nvPr>
            <p:ph type="title"/>
          </p:nvPr>
        </p:nvSpPr>
        <p:spPr>
          <a:xfrm>
            <a:off x="903100" y="2443700"/>
            <a:ext cx="4289700" cy="1978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4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7" name="Google Shape;367;p48"/>
          <p:cNvSpPr txBox="1">
            <a:spLocks noGrp="1"/>
          </p:cNvSpPr>
          <p:nvPr>
            <p:ph type="subTitle" idx="1"/>
          </p:nvPr>
        </p:nvSpPr>
        <p:spPr>
          <a:xfrm>
            <a:off x="5875533" y="525000"/>
            <a:ext cx="5879700" cy="72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68" name="Google Shape;368;p48"/>
          <p:cNvSpPr txBox="1">
            <a:spLocks noGrp="1"/>
          </p:cNvSpPr>
          <p:nvPr>
            <p:ph type="subTitle" idx="2"/>
          </p:nvPr>
        </p:nvSpPr>
        <p:spPr>
          <a:xfrm>
            <a:off x="5875533" y="1535607"/>
            <a:ext cx="5879700" cy="72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69" name="Google Shape;369;p48"/>
          <p:cNvSpPr txBox="1">
            <a:spLocks noGrp="1"/>
          </p:cNvSpPr>
          <p:nvPr>
            <p:ph type="subTitle" idx="3"/>
          </p:nvPr>
        </p:nvSpPr>
        <p:spPr>
          <a:xfrm>
            <a:off x="5875533" y="4567427"/>
            <a:ext cx="5879700" cy="72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70" name="Google Shape;370;p48"/>
          <p:cNvSpPr txBox="1">
            <a:spLocks noGrp="1"/>
          </p:cNvSpPr>
          <p:nvPr>
            <p:ph type="subTitle" idx="4"/>
          </p:nvPr>
        </p:nvSpPr>
        <p:spPr>
          <a:xfrm>
            <a:off x="5875533" y="2546213"/>
            <a:ext cx="5879700" cy="72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71" name="Google Shape;371;p48"/>
          <p:cNvSpPr txBox="1">
            <a:spLocks noGrp="1"/>
          </p:cNvSpPr>
          <p:nvPr>
            <p:ph type="subTitle" idx="5"/>
          </p:nvPr>
        </p:nvSpPr>
        <p:spPr>
          <a:xfrm>
            <a:off x="5875533" y="5578033"/>
            <a:ext cx="5879700" cy="72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72" name="Google Shape;372;p48"/>
          <p:cNvSpPr txBox="1">
            <a:spLocks noGrp="1"/>
          </p:cNvSpPr>
          <p:nvPr>
            <p:ph type="subTitle" idx="6"/>
          </p:nvPr>
        </p:nvSpPr>
        <p:spPr>
          <a:xfrm>
            <a:off x="5875533" y="3556820"/>
            <a:ext cx="5879700" cy="72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8_1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9652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76" name="Google Shape;376;p49"/>
          <p:cNvSpPr>
            <a:spLocks noGrp="1"/>
          </p:cNvSpPr>
          <p:nvPr>
            <p:ph type="pic" idx="2"/>
          </p:nvPr>
        </p:nvSpPr>
        <p:spPr>
          <a:xfrm>
            <a:off x="6656032" y="1537033"/>
            <a:ext cx="5120400" cy="4555200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_1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0" name="Google Shape;380;p50"/>
          <p:cNvSpPr txBox="1">
            <a:spLocks noGrp="1"/>
          </p:cNvSpPr>
          <p:nvPr>
            <p:ph type="title"/>
          </p:nvPr>
        </p:nvSpPr>
        <p:spPr>
          <a:xfrm>
            <a:off x="644233" y="600033"/>
            <a:ext cx="10912800" cy="1010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381" name="Google Shape;381;p50"/>
          <p:cNvSpPr txBox="1">
            <a:spLocks noGrp="1"/>
          </p:cNvSpPr>
          <p:nvPr>
            <p:ph type="body" idx="1"/>
          </p:nvPr>
        </p:nvSpPr>
        <p:spPr>
          <a:xfrm>
            <a:off x="644200" y="2983717"/>
            <a:ext cx="4826400" cy="316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2" name="Google Shape;382;p50"/>
          <p:cNvSpPr txBox="1">
            <a:spLocks noGrp="1"/>
          </p:cNvSpPr>
          <p:nvPr>
            <p:ph type="body" idx="2"/>
          </p:nvPr>
        </p:nvSpPr>
        <p:spPr>
          <a:xfrm>
            <a:off x="6730667" y="2983717"/>
            <a:ext cx="4826400" cy="316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3" name="Google Shape;383;p50"/>
          <p:cNvSpPr txBox="1">
            <a:spLocks noGrp="1"/>
          </p:cNvSpPr>
          <p:nvPr>
            <p:ph type="subTitle" idx="3"/>
          </p:nvPr>
        </p:nvSpPr>
        <p:spPr>
          <a:xfrm>
            <a:off x="644200" y="1781548"/>
            <a:ext cx="4826400" cy="72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84" name="Google Shape;384;p50"/>
          <p:cNvSpPr txBox="1">
            <a:spLocks noGrp="1"/>
          </p:cNvSpPr>
          <p:nvPr>
            <p:ph type="subTitle" idx="4"/>
          </p:nvPr>
        </p:nvSpPr>
        <p:spPr>
          <a:xfrm>
            <a:off x="6730667" y="1781548"/>
            <a:ext cx="4826400" cy="72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2_2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7" name="Google Shape;387;p51"/>
          <p:cNvSpPr txBox="1">
            <a:spLocks noGrp="1"/>
          </p:cNvSpPr>
          <p:nvPr>
            <p:ph type="body" idx="1"/>
          </p:nvPr>
        </p:nvSpPr>
        <p:spPr>
          <a:xfrm>
            <a:off x="644233" y="3223333"/>
            <a:ext cx="3273900" cy="316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8" name="Google Shape;388;p51"/>
          <p:cNvSpPr txBox="1">
            <a:spLocks noGrp="1"/>
          </p:cNvSpPr>
          <p:nvPr>
            <p:ph type="body" idx="2"/>
          </p:nvPr>
        </p:nvSpPr>
        <p:spPr>
          <a:xfrm>
            <a:off x="4463633" y="3223333"/>
            <a:ext cx="3273900" cy="316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9" name="Google Shape;389;p51"/>
          <p:cNvSpPr txBox="1">
            <a:spLocks noGrp="1"/>
          </p:cNvSpPr>
          <p:nvPr>
            <p:ph type="body" idx="3"/>
          </p:nvPr>
        </p:nvSpPr>
        <p:spPr>
          <a:xfrm>
            <a:off x="8283033" y="3223333"/>
            <a:ext cx="3273900" cy="316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0" name="Google Shape;390;p51"/>
          <p:cNvSpPr txBox="1">
            <a:spLocks noGrp="1"/>
          </p:cNvSpPr>
          <p:nvPr>
            <p:ph type="title"/>
          </p:nvPr>
        </p:nvSpPr>
        <p:spPr>
          <a:xfrm>
            <a:off x="644233" y="600033"/>
            <a:ext cx="10912800" cy="1010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391" name="Google Shape;391;p51"/>
          <p:cNvSpPr txBox="1">
            <a:spLocks noGrp="1"/>
          </p:cNvSpPr>
          <p:nvPr>
            <p:ph type="subTitle" idx="4"/>
          </p:nvPr>
        </p:nvSpPr>
        <p:spPr>
          <a:xfrm>
            <a:off x="644233" y="1781533"/>
            <a:ext cx="3273900" cy="103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92" name="Google Shape;392;p51"/>
          <p:cNvSpPr txBox="1">
            <a:spLocks noGrp="1"/>
          </p:cNvSpPr>
          <p:nvPr>
            <p:ph type="subTitle" idx="5"/>
          </p:nvPr>
        </p:nvSpPr>
        <p:spPr>
          <a:xfrm>
            <a:off x="4463633" y="1781533"/>
            <a:ext cx="3273900" cy="103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393" name="Google Shape;393;p51"/>
          <p:cNvSpPr txBox="1">
            <a:spLocks noGrp="1"/>
          </p:cNvSpPr>
          <p:nvPr>
            <p:ph type="subTitle" idx="6"/>
          </p:nvPr>
        </p:nvSpPr>
        <p:spPr>
          <a:xfrm>
            <a:off x="8283033" y="1781533"/>
            <a:ext cx="3273900" cy="103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CUSTOM_3_1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6" name="Google Shape;396;p52"/>
          <p:cNvSpPr txBox="1">
            <a:spLocks noGrp="1"/>
          </p:cNvSpPr>
          <p:nvPr>
            <p:ph type="body" idx="1"/>
          </p:nvPr>
        </p:nvSpPr>
        <p:spPr>
          <a:xfrm>
            <a:off x="488967" y="2345458"/>
            <a:ext cx="5118000" cy="151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7" name="Google Shape;397;p52"/>
          <p:cNvSpPr txBox="1">
            <a:spLocks noGrp="1"/>
          </p:cNvSpPr>
          <p:nvPr>
            <p:ph type="body" idx="2"/>
          </p:nvPr>
        </p:nvSpPr>
        <p:spPr>
          <a:xfrm>
            <a:off x="6584967" y="2345458"/>
            <a:ext cx="5118000" cy="151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8" name="Google Shape;398;p52"/>
          <p:cNvSpPr txBox="1">
            <a:spLocks noGrp="1"/>
          </p:cNvSpPr>
          <p:nvPr>
            <p:ph type="body" idx="3"/>
          </p:nvPr>
        </p:nvSpPr>
        <p:spPr>
          <a:xfrm>
            <a:off x="489000" y="4864767"/>
            <a:ext cx="5118000" cy="151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9" name="Google Shape;399;p52"/>
          <p:cNvSpPr txBox="1">
            <a:spLocks noGrp="1"/>
          </p:cNvSpPr>
          <p:nvPr>
            <p:ph type="body" idx="4"/>
          </p:nvPr>
        </p:nvSpPr>
        <p:spPr>
          <a:xfrm>
            <a:off x="6585000" y="4864767"/>
            <a:ext cx="5118000" cy="151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00" name="Google Shape;400;p52"/>
          <p:cNvSpPr txBox="1">
            <a:spLocks noGrp="1"/>
          </p:cNvSpPr>
          <p:nvPr>
            <p:ph type="title"/>
          </p:nvPr>
        </p:nvSpPr>
        <p:spPr>
          <a:xfrm>
            <a:off x="489000" y="600033"/>
            <a:ext cx="10912800" cy="1010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401" name="Google Shape;401;p52"/>
          <p:cNvSpPr txBox="1">
            <a:spLocks noGrp="1"/>
          </p:cNvSpPr>
          <p:nvPr>
            <p:ph type="subTitle" idx="5"/>
          </p:nvPr>
        </p:nvSpPr>
        <p:spPr>
          <a:xfrm>
            <a:off x="489017" y="1703876"/>
            <a:ext cx="51180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402" name="Google Shape;402;p52"/>
          <p:cNvSpPr txBox="1">
            <a:spLocks noGrp="1"/>
          </p:cNvSpPr>
          <p:nvPr>
            <p:ph type="subTitle" idx="6"/>
          </p:nvPr>
        </p:nvSpPr>
        <p:spPr>
          <a:xfrm>
            <a:off x="6584983" y="1703876"/>
            <a:ext cx="51180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403" name="Google Shape;403;p52"/>
          <p:cNvSpPr txBox="1">
            <a:spLocks noGrp="1"/>
          </p:cNvSpPr>
          <p:nvPr>
            <p:ph type="subTitle" idx="7"/>
          </p:nvPr>
        </p:nvSpPr>
        <p:spPr>
          <a:xfrm>
            <a:off x="6585014" y="4223150"/>
            <a:ext cx="51180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404" name="Google Shape;404;p52"/>
          <p:cNvSpPr txBox="1">
            <a:spLocks noGrp="1"/>
          </p:cNvSpPr>
          <p:nvPr>
            <p:ph type="subTitle" idx="8"/>
          </p:nvPr>
        </p:nvSpPr>
        <p:spPr>
          <a:xfrm>
            <a:off x="489000" y="4223150"/>
            <a:ext cx="51180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_ONLY_1_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5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8" name="Google Shape;408;p53"/>
          <p:cNvSpPr>
            <a:spLocks noGrp="1"/>
          </p:cNvSpPr>
          <p:nvPr>
            <p:ph type="pic" idx="2"/>
          </p:nvPr>
        </p:nvSpPr>
        <p:spPr>
          <a:xfrm>
            <a:off x="415600" y="1560567"/>
            <a:ext cx="11360700" cy="465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4_1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4"/>
          <p:cNvSpPr txBox="1">
            <a:spLocks noGrp="1"/>
          </p:cNvSpPr>
          <p:nvPr>
            <p:ph type="body" idx="1"/>
          </p:nvPr>
        </p:nvSpPr>
        <p:spPr>
          <a:xfrm>
            <a:off x="415600" y="5440300"/>
            <a:ext cx="5370000" cy="123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11" name="Google Shape;411;p54"/>
          <p:cNvSpPr>
            <a:spLocks noGrp="1"/>
          </p:cNvSpPr>
          <p:nvPr>
            <p:ph type="pic" idx="2"/>
          </p:nvPr>
        </p:nvSpPr>
        <p:spPr>
          <a:xfrm>
            <a:off x="6406433" y="1511067"/>
            <a:ext cx="5370000" cy="3190500"/>
          </a:xfrm>
          <a:prstGeom prst="rect">
            <a:avLst/>
          </a:prstGeom>
          <a:noFill/>
          <a:ln>
            <a:noFill/>
          </a:ln>
        </p:spPr>
      </p:sp>
      <p:sp>
        <p:nvSpPr>
          <p:cNvPr id="412" name="Google Shape;412;p54"/>
          <p:cNvSpPr>
            <a:spLocks noGrp="1"/>
          </p:cNvSpPr>
          <p:nvPr>
            <p:ph type="pic" idx="3"/>
          </p:nvPr>
        </p:nvSpPr>
        <p:spPr>
          <a:xfrm>
            <a:off x="415633" y="1511067"/>
            <a:ext cx="5370000" cy="3190500"/>
          </a:xfrm>
          <a:prstGeom prst="rect">
            <a:avLst/>
          </a:prstGeom>
          <a:noFill/>
          <a:ln>
            <a:noFill/>
          </a:ln>
        </p:spPr>
      </p:sp>
      <p:sp>
        <p:nvSpPr>
          <p:cNvPr id="413" name="Google Shape;413;p54"/>
          <p:cNvSpPr txBox="1">
            <a:spLocks noGrp="1"/>
          </p:cNvSpPr>
          <p:nvPr>
            <p:ph type="body" idx="4"/>
          </p:nvPr>
        </p:nvSpPr>
        <p:spPr>
          <a:xfrm>
            <a:off x="6406433" y="5440300"/>
            <a:ext cx="5370000" cy="1234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14" name="Google Shape;414;p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5" name="Google Shape;415;p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54"/>
          <p:cNvSpPr txBox="1">
            <a:spLocks noGrp="1"/>
          </p:cNvSpPr>
          <p:nvPr>
            <p:ph type="subTitle" idx="5"/>
          </p:nvPr>
        </p:nvSpPr>
        <p:spPr>
          <a:xfrm>
            <a:off x="415633" y="4777200"/>
            <a:ext cx="53700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17" name="Google Shape;417;p54"/>
          <p:cNvSpPr txBox="1">
            <a:spLocks noGrp="1"/>
          </p:cNvSpPr>
          <p:nvPr>
            <p:ph type="subTitle" idx="6"/>
          </p:nvPr>
        </p:nvSpPr>
        <p:spPr>
          <a:xfrm>
            <a:off x="6406433" y="4777200"/>
            <a:ext cx="53700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4_1_1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5"/>
          <p:cNvSpPr txBox="1">
            <a:spLocks noGrp="1"/>
          </p:cNvSpPr>
          <p:nvPr>
            <p:ph type="body" idx="1"/>
          </p:nvPr>
        </p:nvSpPr>
        <p:spPr>
          <a:xfrm>
            <a:off x="415600" y="5215600"/>
            <a:ext cx="3502800" cy="135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20" name="Google Shape;420;p55"/>
          <p:cNvSpPr>
            <a:spLocks noGrp="1"/>
          </p:cNvSpPr>
          <p:nvPr>
            <p:ph type="pic" idx="2"/>
          </p:nvPr>
        </p:nvSpPr>
        <p:spPr>
          <a:xfrm>
            <a:off x="8273633" y="1504433"/>
            <a:ext cx="3502800" cy="3030900"/>
          </a:xfrm>
          <a:prstGeom prst="rect">
            <a:avLst/>
          </a:prstGeom>
          <a:noFill/>
          <a:ln>
            <a:noFill/>
          </a:ln>
        </p:spPr>
      </p:sp>
      <p:sp>
        <p:nvSpPr>
          <p:cNvPr id="421" name="Google Shape;421;p55"/>
          <p:cNvSpPr>
            <a:spLocks noGrp="1"/>
          </p:cNvSpPr>
          <p:nvPr>
            <p:ph type="pic" idx="3"/>
          </p:nvPr>
        </p:nvSpPr>
        <p:spPr>
          <a:xfrm>
            <a:off x="415633" y="1504433"/>
            <a:ext cx="3502800" cy="3030900"/>
          </a:xfrm>
          <a:prstGeom prst="rect">
            <a:avLst/>
          </a:prstGeom>
          <a:noFill/>
          <a:ln>
            <a:noFill/>
          </a:ln>
        </p:spPr>
      </p:sp>
      <p:sp>
        <p:nvSpPr>
          <p:cNvPr id="422" name="Google Shape;422;p55"/>
          <p:cNvSpPr txBox="1">
            <a:spLocks noGrp="1"/>
          </p:cNvSpPr>
          <p:nvPr>
            <p:ph type="body" idx="4"/>
          </p:nvPr>
        </p:nvSpPr>
        <p:spPr>
          <a:xfrm>
            <a:off x="8273633" y="5215600"/>
            <a:ext cx="3502800" cy="135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23" name="Google Shape;423;p55"/>
          <p:cNvSpPr>
            <a:spLocks noGrp="1"/>
          </p:cNvSpPr>
          <p:nvPr>
            <p:ph type="pic" idx="5"/>
          </p:nvPr>
        </p:nvSpPr>
        <p:spPr>
          <a:xfrm>
            <a:off x="4340333" y="1504433"/>
            <a:ext cx="3502800" cy="3030900"/>
          </a:xfrm>
          <a:prstGeom prst="rect">
            <a:avLst/>
          </a:prstGeom>
          <a:noFill/>
          <a:ln>
            <a:noFill/>
          </a:ln>
        </p:spPr>
      </p:sp>
      <p:sp>
        <p:nvSpPr>
          <p:cNvPr id="424" name="Google Shape;424;p55"/>
          <p:cNvSpPr txBox="1">
            <a:spLocks noGrp="1"/>
          </p:cNvSpPr>
          <p:nvPr>
            <p:ph type="body" idx="6"/>
          </p:nvPr>
        </p:nvSpPr>
        <p:spPr>
          <a:xfrm>
            <a:off x="4340333" y="5215600"/>
            <a:ext cx="3502800" cy="1358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25" name="Google Shape;425;p5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6" name="Google Shape;426;p5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427" name="Google Shape;427;p55"/>
          <p:cNvSpPr txBox="1">
            <a:spLocks noGrp="1"/>
          </p:cNvSpPr>
          <p:nvPr>
            <p:ph type="subTitle" idx="7"/>
          </p:nvPr>
        </p:nvSpPr>
        <p:spPr>
          <a:xfrm>
            <a:off x="415633" y="4574000"/>
            <a:ext cx="35028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8" name="Google Shape;428;p55"/>
          <p:cNvSpPr txBox="1">
            <a:spLocks noGrp="1"/>
          </p:cNvSpPr>
          <p:nvPr>
            <p:ph type="subTitle" idx="8"/>
          </p:nvPr>
        </p:nvSpPr>
        <p:spPr>
          <a:xfrm>
            <a:off x="8273633" y="4574000"/>
            <a:ext cx="35028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9" name="Google Shape;429;p55"/>
          <p:cNvSpPr txBox="1">
            <a:spLocks noGrp="1"/>
          </p:cNvSpPr>
          <p:nvPr>
            <p:ph type="subTitle" idx="9"/>
          </p:nvPr>
        </p:nvSpPr>
        <p:spPr>
          <a:xfrm>
            <a:off x="4340333" y="4574000"/>
            <a:ext cx="3502800" cy="64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5_1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6"/>
          <p:cNvSpPr>
            <a:spLocks noGrp="1"/>
          </p:cNvSpPr>
          <p:nvPr>
            <p:ph type="pic" idx="2"/>
          </p:nvPr>
        </p:nvSpPr>
        <p:spPr>
          <a:xfrm>
            <a:off x="415600" y="593367"/>
            <a:ext cx="11360700" cy="5624400"/>
          </a:xfrm>
          <a:prstGeom prst="rect">
            <a:avLst/>
          </a:prstGeom>
          <a:noFill/>
          <a:ln>
            <a:noFill/>
          </a:ln>
        </p:spPr>
      </p:sp>
      <p:sp>
        <p:nvSpPr>
          <p:cNvPr id="432" name="Google Shape;432;p5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6_1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2pPr>
            <a:lvl3pPr lvl="2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3pPr>
            <a:lvl4pPr lvl="3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4pPr>
            <a:lvl5pPr lvl="4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5pPr>
            <a:lvl6pPr lvl="5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6pPr>
            <a:lvl7pPr lvl="6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7pPr>
            <a:lvl8pPr lvl="7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8pPr>
            <a:lvl9pPr lvl="8">
              <a:buNone/>
              <a:defRPr sz="1900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5" name="Google Shape;435;p57"/>
          <p:cNvSpPr>
            <a:spLocks noGrp="1"/>
          </p:cNvSpPr>
          <p:nvPr>
            <p:ph type="pic" idx="2"/>
          </p:nvPr>
        </p:nvSpPr>
        <p:spPr>
          <a:xfrm>
            <a:off x="4519467" y="158550"/>
            <a:ext cx="2191500" cy="2046900"/>
          </a:xfrm>
          <a:prstGeom prst="rect">
            <a:avLst/>
          </a:prstGeom>
          <a:noFill/>
          <a:ln>
            <a:noFill/>
          </a:ln>
        </p:spPr>
      </p:sp>
      <p:sp>
        <p:nvSpPr>
          <p:cNvPr id="436" name="Google Shape;436;p57"/>
          <p:cNvSpPr>
            <a:spLocks noGrp="1"/>
          </p:cNvSpPr>
          <p:nvPr>
            <p:ph type="pic" idx="3"/>
          </p:nvPr>
        </p:nvSpPr>
        <p:spPr>
          <a:xfrm>
            <a:off x="6927913" y="158550"/>
            <a:ext cx="2191500" cy="2046900"/>
          </a:xfrm>
          <a:prstGeom prst="rect">
            <a:avLst/>
          </a:prstGeom>
          <a:noFill/>
          <a:ln>
            <a:noFill/>
          </a:ln>
        </p:spPr>
      </p:sp>
      <p:sp>
        <p:nvSpPr>
          <p:cNvPr id="437" name="Google Shape;437;p57"/>
          <p:cNvSpPr>
            <a:spLocks noGrp="1"/>
          </p:cNvSpPr>
          <p:nvPr>
            <p:ph type="pic" idx="4"/>
          </p:nvPr>
        </p:nvSpPr>
        <p:spPr>
          <a:xfrm>
            <a:off x="9336360" y="158550"/>
            <a:ext cx="2191500" cy="2046900"/>
          </a:xfrm>
          <a:prstGeom prst="rect">
            <a:avLst/>
          </a:prstGeom>
          <a:noFill/>
          <a:ln>
            <a:noFill/>
          </a:ln>
        </p:spPr>
      </p:sp>
      <p:sp>
        <p:nvSpPr>
          <p:cNvPr id="438" name="Google Shape;438;p57"/>
          <p:cNvSpPr>
            <a:spLocks noGrp="1"/>
          </p:cNvSpPr>
          <p:nvPr>
            <p:ph type="pic" idx="5"/>
          </p:nvPr>
        </p:nvSpPr>
        <p:spPr>
          <a:xfrm>
            <a:off x="4519450" y="2405616"/>
            <a:ext cx="2191500" cy="2046900"/>
          </a:xfrm>
          <a:prstGeom prst="rect">
            <a:avLst/>
          </a:prstGeom>
          <a:noFill/>
          <a:ln>
            <a:noFill/>
          </a:ln>
        </p:spPr>
      </p:sp>
      <p:sp>
        <p:nvSpPr>
          <p:cNvPr id="439" name="Google Shape;439;p57"/>
          <p:cNvSpPr>
            <a:spLocks noGrp="1"/>
          </p:cNvSpPr>
          <p:nvPr>
            <p:ph type="pic" idx="6"/>
          </p:nvPr>
        </p:nvSpPr>
        <p:spPr>
          <a:xfrm>
            <a:off x="6927897" y="2405616"/>
            <a:ext cx="2191500" cy="2046900"/>
          </a:xfrm>
          <a:prstGeom prst="rect">
            <a:avLst/>
          </a:prstGeom>
          <a:noFill/>
          <a:ln>
            <a:noFill/>
          </a:ln>
        </p:spPr>
      </p:sp>
      <p:sp>
        <p:nvSpPr>
          <p:cNvPr id="440" name="Google Shape;440;p57"/>
          <p:cNvSpPr>
            <a:spLocks noGrp="1"/>
          </p:cNvSpPr>
          <p:nvPr>
            <p:ph type="pic" idx="7"/>
          </p:nvPr>
        </p:nvSpPr>
        <p:spPr>
          <a:xfrm>
            <a:off x="9336343" y="2405616"/>
            <a:ext cx="2191500" cy="2046900"/>
          </a:xfrm>
          <a:prstGeom prst="rect">
            <a:avLst/>
          </a:prstGeom>
          <a:noFill/>
          <a:ln>
            <a:noFill/>
          </a:ln>
        </p:spPr>
      </p:sp>
      <p:sp>
        <p:nvSpPr>
          <p:cNvPr id="441" name="Google Shape;441;p57"/>
          <p:cNvSpPr txBox="1">
            <a:spLocks noGrp="1"/>
          </p:cNvSpPr>
          <p:nvPr>
            <p:ph type="title"/>
          </p:nvPr>
        </p:nvSpPr>
        <p:spPr>
          <a:xfrm>
            <a:off x="468733" y="593367"/>
            <a:ext cx="3462300" cy="227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57"/>
          <p:cNvSpPr>
            <a:spLocks noGrp="1"/>
          </p:cNvSpPr>
          <p:nvPr>
            <p:ph type="pic" idx="8"/>
          </p:nvPr>
        </p:nvSpPr>
        <p:spPr>
          <a:xfrm>
            <a:off x="4519450" y="4652649"/>
            <a:ext cx="2191500" cy="2046900"/>
          </a:xfrm>
          <a:prstGeom prst="rect">
            <a:avLst/>
          </a:prstGeom>
          <a:noFill/>
          <a:ln>
            <a:noFill/>
          </a:ln>
        </p:spPr>
      </p:sp>
      <p:sp>
        <p:nvSpPr>
          <p:cNvPr id="443" name="Google Shape;443;p57"/>
          <p:cNvSpPr>
            <a:spLocks noGrp="1"/>
          </p:cNvSpPr>
          <p:nvPr>
            <p:ph type="pic" idx="9"/>
          </p:nvPr>
        </p:nvSpPr>
        <p:spPr>
          <a:xfrm>
            <a:off x="6927897" y="4652649"/>
            <a:ext cx="2191500" cy="2046900"/>
          </a:xfrm>
          <a:prstGeom prst="rect">
            <a:avLst/>
          </a:prstGeom>
          <a:noFill/>
          <a:ln>
            <a:noFill/>
          </a:ln>
        </p:spPr>
      </p:sp>
      <p:sp>
        <p:nvSpPr>
          <p:cNvPr id="444" name="Google Shape;444;p57"/>
          <p:cNvSpPr>
            <a:spLocks noGrp="1"/>
          </p:cNvSpPr>
          <p:nvPr>
            <p:ph type="pic" idx="13"/>
          </p:nvPr>
        </p:nvSpPr>
        <p:spPr>
          <a:xfrm>
            <a:off x="9336343" y="4652649"/>
            <a:ext cx="2191500" cy="2046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418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1230267" y="539133"/>
            <a:ext cx="9742500" cy="11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nton"/>
              <a:buNone/>
              <a:defRPr sz="64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 sz="1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 sz="1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 sz="1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 sz="1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 sz="1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 sz="1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 sz="1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nton"/>
              <a:buNone/>
              <a:defRPr sz="1900">
                <a:solidFill>
                  <a:schemeClr val="dk1"/>
                </a:solidFill>
                <a:latin typeface="Anton"/>
                <a:ea typeface="Anton"/>
                <a:cs typeface="Anton"/>
                <a:sym typeface="Anton"/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1230267" y="4061600"/>
            <a:ext cx="10626900" cy="11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●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○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Char char="■"/>
              <a:defRPr sz="1100" b="1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11">
          <p15:clr>
            <a:srgbClr val="E46962"/>
          </p15:clr>
        </p15:guide>
        <p15:guide id="2" pos="775">
          <p15:clr>
            <a:srgbClr val="E46962"/>
          </p15:clr>
        </p15:guide>
        <p15:guide id="3" pos="881">
          <p15:clr>
            <a:srgbClr val="E46962"/>
          </p15:clr>
        </p15:guide>
        <p15:guide id="4" pos="1444">
          <p15:clr>
            <a:srgbClr val="E46962"/>
          </p15:clr>
        </p15:guide>
        <p15:guide id="5" pos="1550">
          <p15:clr>
            <a:srgbClr val="E46962"/>
          </p15:clr>
        </p15:guide>
        <p15:guide id="6" pos="2114">
          <p15:clr>
            <a:srgbClr val="E46962"/>
          </p15:clr>
        </p15:guide>
        <p15:guide id="7" pos="2219">
          <p15:clr>
            <a:srgbClr val="E46962"/>
          </p15:clr>
        </p15:guide>
        <p15:guide id="8" pos="2783">
          <p15:clr>
            <a:srgbClr val="E46962"/>
          </p15:clr>
        </p15:guide>
        <p15:guide id="9" pos="2889">
          <p15:clr>
            <a:srgbClr val="E46962"/>
          </p15:clr>
        </p15:guide>
        <p15:guide id="10" pos="3453">
          <p15:clr>
            <a:srgbClr val="E46962"/>
          </p15:clr>
        </p15:guide>
        <p15:guide id="11" pos="3558">
          <p15:clr>
            <a:srgbClr val="E46962"/>
          </p15:clr>
        </p15:guide>
        <p15:guide id="12" pos="4122">
          <p15:clr>
            <a:srgbClr val="E46962"/>
          </p15:clr>
        </p15:guide>
        <p15:guide id="13" pos="4227">
          <p15:clr>
            <a:srgbClr val="E46962"/>
          </p15:clr>
        </p15:guide>
        <p15:guide id="14" pos="106">
          <p15:clr>
            <a:srgbClr val="E46962"/>
          </p15:clr>
        </p15:guide>
        <p15:guide id="15" pos="7574">
          <p15:clr>
            <a:srgbClr val="E46962"/>
          </p15:clr>
        </p15:guide>
        <p15:guide id="16" pos="7469">
          <p15:clr>
            <a:srgbClr val="E46962"/>
          </p15:clr>
        </p15:guide>
        <p15:guide id="17" pos="4791">
          <p15:clr>
            <a:srgbClr val="E46962"/>
          </p15:clr>
        </p15:guide>
        <p15:guide id="18" pos="4897">
          <p15:clr>
            <a:srgbClr val="E46962"/>
          </p15:clr>
        </p15:guide>
        <p15:guide id="19" pos="5461">
          <p15:clr>
            <a:srgbClr val="E46962"/>
          </p15:clr>
        </p15:guide>
        <p15:guide id="20" pos="5566">
          <p15:clr>
            <a:srgbClr val="E46962"/>
          </p15:clr>
        </p15:guide>
        <p15:guide id="21" pos="6130">
          <p15:clr>
            <a:srgbClr val="E46962"/>
          </p15:clr>
        </p15:guide>
        <p15:guide id="22" pos="6236">
          <p15:clr>
            <a:srgbClr val="E46962"/>
          </p15:clr>
        </p15:guide>
        <p15:guide id="23" pos="6799">
          <p15:clr>
            <a:srgbClr val="E46962"/>
          </p15:clr>
        </p15:guide>
        <p15:guide id="24" pos="6912">
          <p15:clr>
            <a:srgbClr val="E46962"/>
          </p15:clr>
        </p15:guide>
        <p15:guide id="25" orient="horz" pos="105">
          <p15:clr>
            <a:srgbClr val="E46962"/>
          </p15:clr>
        </p15:guide>
        <p15:guide id="26" orient="horz" pos="4215">
          <p15:clr>
            <a:srgbClr val="E46962"/>
          </p15:clr>
        </p15:guide>
        <p15:guide id="27" orient="horz" pos="396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58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450" name="Google Shape;450;p58"/>
          <p:cNvSpPr txBox="1">
            <a:spLocks noGrp="1"/>
          </p:cNvSpPr>
          <p:nvPr>
            <p:ph type="title"/>
          </p:nvPr>
        </p:nvSpPr>
        <p:spPr>
          <a:xfrm>
            <a:off x="1219800" y="1821200"/>
            <a:ext cx="9752400" cy="321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93C47D"/>
                </a:solidFill>
              </a:rPr>
              <a:t>Dynamic Warm-Up and Its Relationship With  Performance and Injury Prevention</a:t>
            </a:r>
            <a:endParaRPr sz="7200">
              <a:solidFill>
                <a:srgbClr val="93C47D"/>
              </a:solidFill>
            </a:endParaRPr>
          </a:p>
        </p:txBody>
      </p:sp>
      <p:sp>
        <p:nvSpPr>
          <p:cNvPr id="451" name="Google Shape;451;p58"/>
          <p:cNvSpPr txBox="1">
            <a:spLocks noGrp="1"/>
          </p:cNvSpPr>
          <p:nvPr>
            <p:ph type="subTitle" idx="1"/>
          </p:nvPr>
        </p:nvSpPr>
        <p:spPr>
          <a:xfrm>
            <a:off x="2292900" y="6288000"/>
            <a:ext cx="72711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6D7A8"/>
                </a:solidFill>
              </a:rPr>
              <a:t>AMP Sideline Coaches Clinic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452" name="Google Shape;452;p58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6D7A8"/>
                </a:solidFill>
              </a:rPr>
              <a:t>10/16/26</a:t>
            </a:r>
            <a:endParaRPr>
              <a:solidFill>
                <a:srgbClr val="B6D7A8"/>
              </a:solidFill>
            </a:endParaRPr>
          </a:p>
        </p:txBody>
      </p:sp>
      <p:sp>
        <p:nvSpPr>
          <p:cNvPr id="453" name="Google Shape;453;p58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6D7A8"/>
                </a:solidFill>
              </a:rPr>
              <a:t>Garrett Duffin, DPT </a:t>
            </a:r>
            <a:endParaRPr>
              <a:solidFill>
                <a:srgbClr val="B6D7A8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6D7A8"/>
                </a:solidFill>
              </a:rPr>
              <a:t>Rocky Mountain College MBB</a:t>
            </a:r>
            <a:endParaRPr>
              <a:solidFill>
                <a:srgbClr val="B6D7A8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59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459" name="Google Shape;459;p59"/>
          <p:cNvSpPr txBox="1">
            <a:spLocks noGrp="1"/>
          </p:cNvSpPr>
          <p:nvPr>
            <p:ph type="title"/>
          </p:nvPr>
        </p:nvSpPr>
        <p:spPr>
          <a:xfrm>
            <a:off x="335200" y="632325"/>
            <a:ext cx="11689200" cy="571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>
                <a:solidFill>
                  <a:srgbClr val="93C47D"/>
                </a:solidFill>
              </a:rPr>
              <a:t>Objectives</a:t>
            </a:r>
            <a:endParaRPr sz="7200" u="sng">
              <a:solidFill>
                <a:srgbClr val="93C47D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Understand difference between dynamic warm-up vs static stretching</a:t>
            </a:r>
            <a:endParaRPr sz="2400">
              <a:solidFill>
                <a:srgbClr val="93C47D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Know relationship between dynamic warm-up, performance, and injury prevention</a:t>
            </a:r>
            <a:endParaRPr sz="2400">
              <a:solidFill>
                <a:srgbClr val="93C47D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Define all phases of a dynamic warm-up knowing why and how we do them</a:t>
            </a:r>
            <a:endParaRPr sz="2400">
              <a:solidFill>
                <a:srgbClr val="93C47D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Learn how to build and implement comprehensive, structured dynamic warm-up</a:t>
            </a:r>
            <a:endParaRPr sz="2400">
              <a:solidFill>
                <a:srgbClr val="93C47D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Actively participate in Rocky Mountain College Men’s Basketball dynamic warm-up</a:t>
            </a:r>
            <a:endParaRPr sz="2400">
              <a:solidFill>
                <a:srgbClr val="93C47D"/>
              </a:solidFill>
            </a:endParaRPr>
          </a:p>
        </p:txBody>
      </p:sp>
      <p:sp>
        <p:nvSpPr>
          <p:cNvPr id="460" name="Google Shape;460;p59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6D7A8"/>
              </a:solidFill>
            </a:endParaRPr>
          </a:p>
        </p:txBody>
      </p:sp>
      <p:sp>
        <p:nvSpPr>
          <p:cNvPr id="461" name="Google Shape;461;p59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1600" y="0"/>
            <a:ext cx="32004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60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60"/>
          <p:cNvSpPr txBox="1"/>
          <p:nvPr/>
        </p:nvSpPr>
        <p:spPr>
          <a:xfrm>
            <a:off x="328125" y="671650"/>
            <a:ext cx="5482200" cy="57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Dynamic</a:t>
            </a:r>
            <a:endParaRPr sz="7200" u="sng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Repeated, controlled movements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Increases heart rate and blood flow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Prepares neuromuscular system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Enhances performance and movement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69" name="Google Shape;469;p60"/>
          <p:cNvSpPr txBox="1"/>
          <p:nvPr/>
        </p:nvSpPr>
        <p:spPr>
          <a:xfrm>
            <a:off x="6341950" y="671650"/>
            <a:ext cx="5482200" cy="57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Static</a:t>
            </a:r>
            <a:endParaRPr sz="7200" u="sng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Maintained lengthen muscle position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Increases flexibility 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Inhibits neuromuscular system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Reduces force/power output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91600" y="0"/>
            <a:ext cx="3200399" cy="228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61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61"/>
          <p:cNvSpPr txBox="1"/>
          <p:nvPr/>
        </p:nvSpPr>
        <p:spPr>
          <a:xfrm>
            <a:off x="157650" y="671650"/>
            <a:ext cx="5482200" cy="57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Performance</a:t>
            </a:r>
            <a:endParaRPr sz="7200" u="sng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Transition from rest to: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200"/>
              <a:buFont typeface="Anton"/>
              <a:buChar char="○"/>
            </a:pPr>
            <a:r>
              <a:rPr lang="en-US" sz="22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Faster movement</a:t>
            </a:r>
            <a:endParaRPr sz="22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200"/>
              <a:buFont typeface="Anton"/>
              <a:buChar char="○"/>
            </a:pPr>
            <a:r>
              <a:rPr lang="en-US" sz="22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More forceful movement</a:t>
            </a:r>
            <a:endParaRPr sz="22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200"/>
              <a:buFont typeface="Anton"/>
              <a:buChar char="○"/>
            </a:pPr>
            <a:r>
              <a:rPr lang="en-US" sz="22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Better coordinated movement </a:t>
            </a:r>
            <a:endParaRPr sz="22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Increases blood flow and muscle temp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Prepares muscles through joint ranges of motion 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Rehearses coordination &amp; sport-specific movement patterns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Progressively brings speed and  explosiveness closer to the demands of the sport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477" name="Google Shape;477;p61"/>
          <p:cNvSpPr txBox="1"/>
          <p:nvPr/>
        </p:nvSpPr>
        <p:spPr>
          <a:xfrm>
            <a:off x="5540829" y="491775"/>
            <a:ext cx="6585621" cy="57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Injury Prevention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Systematic Review 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200"/>
              <a:buFont typeface="Anton"/>
              <a:buChar char="○"/>
            </a:pPr>
            <a:r>
              <a:rPr lang="en-US" sz="22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35-39% injury risk reduction in youth soccer</a:t>
            </a:r>
            <a:endParaRPr sz="22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Structured neuromuscular warm-up 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200"/>
              <a:buFont typeface="Anton"/>
              <a:buChar char="○"/>
            </a:pPr>
            <a:r>
              <a:rPr lang="en-US" sz="22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Strength</a:t>
            </a:r>
            <a:endParaRPr sz="22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200"/>
              <a:buFont typeface="Anton"/>
              <a:buChar char="○"/>
            </a:pPr>
            <a:r>
              <a:rPr lang="en-US" sz="22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Balance</a:t>
            </a:r>
            <a:endParaRPr sz="22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200"/>
              <a:buFont typeface="Anton"/>
              <a:buChar char="○"/>
            </a:pPr>
            <a:r>
              <a:rPr lang="en-US" sz="22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Landing control</a:t>
            </a:r>
            <a:endParaRPr sz="22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○"/>
            </a:pPr>
            <a:r>
              <a:rPr lang="en-US" sz="22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Sport-specific movement practice</a:t>
            </a:r>
            <a:r>
              <a:rPr lang="en-US" sz="24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Repeated practice = movement control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Exposed to positions in controlled setting prior to uncontrolled live competition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62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483" name="Google Shape;483;p62"/>
          <p:cNvSpPr txBox="1">
            <a:spLocks noGrp="1"/>
          </p:cNvSpPr>
          <p:nvPr>
            <p:ph type="title"/>
          </p:nvPr>
        </p:nvSpPr>
        <p:spPr>
          <a:xfrm>
            <a:off x="250600" y="632325"/>
            <a:ext cx="11841000" cy="571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>
                <a:solidFill>
                  <a:srgbClr val="93C47D"/>
                </a:solidFill>
              </a:rPr>
              <a:t>Phases of Dynamic Warm-up</a:t>
            </a:r>
            <a:endParaRPr sz="7200" u="sng">
              <a:solidFill>
                <a:srgbClr val="93C47D"/>
              </a:solidFill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General Warm-up</a:t>
            </a:r>
            <a:endParaRPr sz="2400">
              <a:solidFill>
                <a:srgbClr val="93C47D"/>
              </a:solidFill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Dynamic Mobility &amp; Activation</a:t>
            </a:r>
            <a:endParaRPr sz="2400">
              <a:solidFill>
                <a:srgbClr val="93C47D"/>
              </a:solidFill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Movement Preparation &amp; Motor Control</a:t>
            </a:r>
            <a:endParaRPr sz="2400">
              <a:solidFill>
                <a:srgbClr val="93C47D"/>
              </a:solidFill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Potentiation &amp; Agility</a:t>
            </a:r>
            <a:endParaRPr sz="2400">
              <a:solidFill>
                <a:srgbClr val="93C47D"/>
              </a:solidFill>
            </a:endParaRPr>
          </a:p>
        </p:txBody>
      </p:sp>
      <p:sp>
        <p:nvSpPr>
          <p:cNvPr id="484" name="Google Shape;484;p62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6D7A8"/>
              </a:solidFill>
            </a:endParaRPr>
          </a:p>
        </p:txBody>
      </p:sp>
      <p:sp>
        <p:nvSpPr>
          <p:cNvPr id="485" name="Google Shape;485;p62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63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491" name="Google Shape;491;p63"/>
          <p:cNvSpPr txBox="1">
            <a:spLocks noGrp="1"/>
          </p:cNvSpPr>
          <p:nvPr>
            <p:ph type="title"/>
          </p:nvPr>
        </p:nvSpPr>
        <p:spPr>
          <a:xfrm>
            <a:off x="1219800" y="632325"/>
            <a:ext cx="9752400" cy="3317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>
                <a:solidFill>
                  <a:srgbClr val="93C47D"/>
                </a:solidFill>
              </a:rPr>
              <a:t>General Warm-up</a:t>
            </a:r>
            <a:endParaRPr sz="7200" u="sng">
              <a:solidFill>
                <a:srgbClr val="93C47D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</p:txBody>
      </p:sp>
      <p:sp>
        <p:nvSpPr>
          <p:cNvPr id="492" name="Google Shape;492;p63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6D7A8"/>
              </a:solidFill>
            </a:endParaRPr>
          </a:p>
        </p:txBody>
      </p:sp>
      <p:sp>
        <p:nvSpPr>
          <p:cNvPr id="493" name="Google Shape;493;p63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63"/>
          <p:cNvSpPr txBox="1">
            <a:spLocks noGrp="1"/>
          </p:cNvSpPr>
          <p:nvPr>
            <p:ph type="title"/>
          </p:nvPr>
        </p:nvSpPr>
        <p:spPr>
          <a:xfrm>
            <a:off x="6379400" y="2603150"/>
            <a:ext cx="5092500" cy="4925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</a:rPr>
              <a:t>How</a:t>
            </a:r>
            <a:endParaRPr sz="9600" u="sng">
              <a:solidFill>
                <a:srgbClr val="93C47D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Rocky Mountain MBB </a:t>
            </a:r>
            <a:endParaRPr sz="2400">
              <a:solidFill>
                <a:srgbClr val="93C47D"/>
              </a:solidFill>
            </a:endParaRPr>
          </a:p>
          <a:p>
            <a:pPr marL="1828800" lvl="1" indent="-3556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000"/>
              <a:buChar char="○"/>
            </a:pPr>
            <a:r>
              <a:rPr lang="en-US" sz="2000">
                <a:solidFill>
                  <a:srgbClr val="93C47D"/>
                </a:solidFill>
              </a:rPr>
              <a:t>Line Hops</a:t>
            </a:r>
            <a:endParaRPr sz="2000">
              <a:solidFill>
                <a:srgbClr val="93C47D"/>
              </a:solidFill>
            </a:endParaRPr>
          </a:p>
          <a:p>
            <a:pPr marL="1828800" lvl="1" indent="-3556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000"/>
              <a:buChar char="○"/>
            </a:pPr>
            <a:r>
              <a:rPr lang="en-US" sz="2000">
                <a:solidFill>
                  <a:srgbClr val="93C47D"/>
                </a:solidFill>
              </a:rPr>
              <a:t>Jog</a:t>
            </a:r>
            <a:endParaRPr sz="2000">
              <a:solidFill>
                <a:srgbClr val="93C47D"/>
              </a:solidFill>
            </a:endParaRPr>
          </a:p>
          <a:p>
            <a:pPr marL="1828800" lvl="1" indent="-3556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000"/>
              <a:buChar char="○"/>
            </a:pPr>
            <a:r>
              <a:rPr lang="en-US" sz="2000">
                <a:solidFill>
                  <a:srgbClr val="93C47D"/>
                </a:solidFill>
              </a:rPr>
              <a:t>Backpedal</a:t>
            </a:r>
            <a:endParaRPr sz="2000">
              <a:solidFill>
                <a:srgbClr val="93C47D"/>
              </a:solidFill>
            </a:endParaRPr>
          </a:p>
          <a:p>
            <a:pPr marL="1371600" lvl="0" indent="-3556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000"/>
              <a:buChar char="●"/>
            </a:pPr>
            <a:r>
              <a:rPr lang="en-US" sz="2000">
                <a:solidFill>
                  <a:srgbClr val="93C47D"/>
                </a:solidFill>
              </a:rPr>
              <a:t>Other Examples</a:t>
            </a:r>
            <a:endParaRPr sz="2000">
              <a:solidFill>
                <a:srgbClr val="93C47D"/>
              </a:solidFill>
            </a:endParaRPr>
          </a:p>
          <a:p>
            <a:pPr marL="1828800" lvl="1" indent="-3556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000"/>
              <a:buChar char="○"/>
            </a:pPr>
            <a:r>
              <a:rPr lang="en-US" sz="2000">
                <a:solidFill>
                  <a:srgbClr val="93C47D"/>
                </a:solidFill>
              </a:rPr>
              <a:t>Jump Rope</a:t>
            </a:r>
            <a:endParaRPr sz="2000">
              <a:solidFill>
                <a:srgbClr val="93C47D"/>
              </a:solidFill>
            </a:endParaRPr>
          </a:p>
          <a:p>
            <a:pPr marL="1828800" lvl="1" indent="-3556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000"/>
              <a:buChar char="○"/>
            </a:pPr>
            <a:r>
              <a:rPr lang="en-US" sz="2000">
                <a:solidFill>
                  <a:srgbClr val="93C47D"/>
                </a:solidFill>
              </a:rPr>
              <a:t>Cycle</a:t>
            </a:r>
            <a:endParaRPr sz="2000">
              <a:solidFill>
                <a:srgbClr val="93C47D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</p:txBody>
      </p:sp>
      <p:sp>
        <p:nvSpPr>
          <p:cNvPr id="495" name="Google Shape;495;p63"/>
          <p:cNvSpPr txBox="1">
            <a:spLocks noGrp="1"/>
          </p:cNvSpPr>
          <p:nvPr>
            <p:ph type="title"/>
          </p:nvPr>
        </p:nvSpPr>
        <p:spPr>
          <a:xfrm>
            <a:off x="657125" y="2603150"/>
            <a:ext cx="5245200" cy="4309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</a:rPr>
              <a:t>Why</a:t>
            </a:r>
            <a:endParaRPr sz="9600" u="sng">
              <a:solidFill>
                <a:srgbClr val="93C47D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Increase heart rate </a:t>
            </a:r>
            <a:endParaRPr sz="2400">
              <a:solidFill>
                <a:srgbClr val="93C47D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Boost blood flow</a:t>
            </a:r>
            <a:endParaRPr sz="2400">
              <a:solidFill>
                <a:srgbClr val="93C47D"/>
              </a:solidFill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r>
              <a:rPr lang="en-US" sz="2400">
                <a:solidFill>
                  <a:srgbClr val="93C47D"/>
                </a:solidFill>
              </a:rPr>
              <a:t>Raise muscle temperature</a:t>
            </a:r>
            <a:endParaRPr sz="9600" u="sng">
              <a:solidFill>
                <a:srgbClr val="93C47D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u="sng">
              <a:solidFill>
                <a:srgbClr val="93C47D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64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501" name="Google Shape;501;p64"/>
          <p:cNvSpPr txBox="1">
            <a:spLocks noGrp="1"/>
          </p:cNvSpPr>
          <p:nvPr>
            <p:ph type="title"/>
          </p:nvPr>
        </p:nvSpPr>
        <p:spPr>
          <a:xfrm>
            <a:off x="1219800" y="632325"/>
            <a:ext cx="9752400" cy="571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</a:rPr>
              <a:t>Dynamic Mobility</a:t>
            </a:r>
            <a:endParaRPr sz="9600" u="sng">
              <a:solidFill>
                <a:srgbClr val="93C47D"/>
              </a:solidFill>
            </a:endParaRPr>
          </a:p>
          <a:p>
            <a:pPr marL="457200" lvl="0" indent="-381000" algn="ctr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endParaRPr sz="24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</p:txBody>
      </p:sp>
      <p:sp>
        <p:nvSpPr>
          <p:cNvPr id="502" name="Google Shape;502;p64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6D7A8"/>
              </a:solidFill>
            </a:endParaRPr>
          </a:p>
        </p:txBody>
      </p:sp>
      <p:sp>
        <p:nvSpPr>
          <p:cNvPr id="503" name="Google Shape;503;p64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4" name="Google Shape;504;p64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pic>
        <p:nvPicPr>
          <p:cNvPr id="505" name="Google Shape;505;p64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506" name="Google Shape;506;p64"/>
          <p:cNvSpPr txBox="1"/>
          <p:nvPr/>
        </p:nvSpPr>
        <p:spPr>
          <a:xfrm>
            <a:off x="0" y="937250"/>
            <a:ext cx="12192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Dynamic Mobility &amp; Activation</a:t>
            </a:r>
            <a:endParaRPr sz="7200"/>
          </a:p>
        </p:txBody>
      </p:sp>
      <p:sp>
        <p:nvSpPr>
          <p:cNvPr id="507" name="Google Shape;507;p64"/>
          <p:cNvSpPr txBox="1"/>
          <p:nvPr/>
        </p:nvSpPr>
        <p:spPr>
          <a:xfrm>
            <a:off x="453250" y="2678225"/>
            <a:ext cx="55335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Why</a:t>
            </a:r>
            <a:endParaRPr sz="9600" u="sng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Mobilize joints and working muscle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Move through controlled, active motion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Engage key stabilizers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508" name="Google Shape;508;p64"/>
          <p:cNvSpPr txBox="1"/>
          <p:nvPr/>
        </p:nvSpPr>
        <p:spPr>
          <a:xfrm>
            <a:off x="6438625" y="2678225"/>
            <a:ext cx="5023200" cy="42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How</a:t>
            </a:r>
            <a:endParaRPr sz="9600" u="sng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371600" lvl="0" indent="-3556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0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Rocky Mountain MBB</a:t>
            </a:r>
            <a:r>
              <a:rPr lang="en-US" sz="20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endParaRPr sz="20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Open/Close Gait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Cradle to Lateral Lunge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Hamstring Scoop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High Kicks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Knee Hug to Lunge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Quad Pull to Reverse Lunge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Toe/Heel Walk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Squats (Bilateral and Single Leg)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302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600"/>
              <a:buFont typeface="Anton"/>
              <a:buChar char="○"/>
            </a:pPr>
            <a:r>
              <a:rPr lang="en-US" sz="16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Hinges (Bilateral and Single Leg)</a:t>
            </a:r>
            <a:endParaRPr sz="16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65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514" name="Google Shape;514;p65"/>
          <p:cNvSpPr txBox="1">
            <a:spLocks noGrp="1"/>
          </p:cNvSpPr>
          <p:nvPr>
            <p:ph type="title"/>
          </p:nvPr>
        </p:nvSpPr>
        <p:spPr>
          <a:xfrm>
            <a:off x="1219800" y="632325"/>
            <a:ext cx="9752400" cy="571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</a:rPr>
              <a:t>Dynamic Mobility</a:t>
            </a:r>
            <a:endParaRPr sz="9600" u="sng">
              <a:solidFill>
                <a:srgbClr val="93C47D"/>
              </a:solidFill>
            </a:endParaRPr>
          </a:p>
          <a:p>
            <a:pPr marL="457200" lvl="0" indent="-381000" algn="ctr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endParaRPr sz="24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</p:txBody>
      </p:sp>
      <p:sp>
        <p:nvSpPr>
          <p:cNvPr id="515" name="Google Shape;515;p65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6D7A8"/>
              </a:solidFill>
            </a:endParaRPr>
          </a:p>
        </p:txBody>
      </p:sp>
      <p:sp>
        <p:nvSpPr>
          <p:cNvPr id="516" name="Google Shape;516;p65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7" name="Google Shape;517;p65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pic>
        <p:nvPicPr>
          <p:cNvPr id="518" name="Google Shape;518;p65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519" name="Google Shape;519;p65"/>
          <p:cNvSpPr txBox="1"/>
          <p:nvPr/>
        </p:nvSpPr>
        <p:spPr>
          <a:xfrm>
            <a:off x="0" y="937250"/>
            <a:ext cx="12192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Movement Prep &amp; Motor Control</a:t>
            </a:r>
            <a:endParaRPr sz="7200"/>
          </a:p>
        </p:txBody>
      </p:sp>
      <p:sp>
        <p:nvSpPr>
          <p:cNvPr id="520" name="Google Shape;520;p65"/>
          <p:cNvSpPr txBox="1"/>
          <p:nvPr/>
        </p:nvSpPr>
        <p:spPr>
          <a:xfrm>
            <a:off x="276825" y="2678225"/>
            <a:ext cx="56517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Why</a:t>
            </a:r>
            <a:endParaRPr sz="20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Rehearse coordination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Initiate required force production 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521" name="Google Shape;521;p65"/>
          <p:cNvSpPr txBox="1"/>
          <p:nvPr/>
        </p:nvSpPr>
        <p:spPr>
          <a:xfrm>
            <a:off x="6438625" y="2678225"/>
            <a:ext cx="50232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How</a:t>
            </a:r>
            <a:endParaRPr sz="9600" u="sng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Rocky Mountain MBB </a:t>
            </a:r>
            <a:endParaRPr sz="24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Carioca</a:t>
            </a:r>
            <a:endParaRPr sz="18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Shuffle with Arm Swing</a:t>
            </a:r>
            <a:endParaRPr sz="18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High Knee</a:t>
            </a:r>
            <a:endParaRPr sz="18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Butt Kick</a:t>
            </a:r>
            <a:endParaRPr sz="18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Lateral High Knee</a:t>
            </a:r>
            <a:endParaRPr sz="18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Skips</a:t>
            </a:r>
            <a:endParaRPr sz="180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66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527" name="Google Shape;527;p66"/>
          <p:cNvSpPr txBox="1">
            <a:spLocks noGrp="1"/>
          </p:cNvSpPr>
          <p:nvPr>
            <p:ph type="title"/>
          </p:nvPr>
        </p:nvSpPr>
        <p:spPr>
          <a:xfrm>
            <a:off x="1219800" y="632325"/>
            <a:ext cx="9752400" cy="571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</a:rPr>
              <a:t>Dynamic Mobility</a:t>
            </a:r>
            <a:endParaRPr sz="9600" u="sng">
              <a:solidFill>
                <a:srgbClr val="93C47D"/>
              </a:solidFill>
            </a:endParaRPr>
          </a:p>
          <a:p>
            <a:pPr marL="457200" lvl="0" indent="-381000" algn="ctr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Char char="●"/>
            </a:pPr>
            <a:endParaRPr sz="2400">
              <a:solidFill>
                <a:srgbClr val="93C47D"/>
              </a:solidFill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3C47D"/>
              </a:solidFill>
            </a:endParaRPr>
          </a:p>
        </p:txBody>
      </p:sp>
      <p:sp>
        <p:nvSpPr>
          <p:cNvPr id="528" name="Google Shape;528;p66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B6D7A8"/>
              </a:solidFill>
            </a:endParaRPr>
          </a:p>
        </p:txBody>
      </p:sp>
      <p:sp>
        <p:nvSpPr>
          <p:cNvPr id="529" name="Google Shape;529;p66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0" name="Google Shape;530;p66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pic>
        <p:nvPicPr>
          <p:cNvPr id="531" name="Google Shape;531;p66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0" y="0"/>
            <a:ext cx="12192005" cy="6857998"/>
          </a:xfrm>
          <a:prstGeom prst="rect">
            <a:avLst/>
          </a:prstGeom>
        </p:spPr>
      </p:pic>
      <p:sp>
        <p:nvSpPr>
          <p:cNvPr id="532" name="Google Shape;532;p66"/>
          <p:cNvSpPr txBox="1"/>
          <p:nvPr/>
        </p:nvSpPr>
        <p:spPr>
          <a:xfrm>
            <a:off x="0" y="937250"/>
            <a:ext cx="12192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Potentiation &amp; Agility</a:t>
            </a:r>
            <a:endParaRPr/>
          </a:p>
        </p:txBody>
      </p:sp>
      <p:sp>
        <p:nvSpPr>
          <p:cNvPr id="533" name="Google Shape;533;p66"/>
          <p:cNvSpPr txBox="1"/>
          <p:nvPr/>
        </p:nvSpPr>
        <p:spPr>
          <a:xfrm>
            <a:off x="224375" y="2678225"/>
            <a:ext cx="68580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Why</a:t>
            </a:r>
            <a:endParaRPr sz="20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Increase intensity of activity-specific movements 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Prepare body for the speed, force, and power required for competition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534" name="Google Shape;534;p66"/>
          <p:cNvSpPr txBox="1"/>
          <p:nvPr/>
        </p:nvSpPr>
        <p:spPr>
          <a:xfrm>
            <a:off x="6313714" y="2678225"/>
            <a:ext cx="5323115" cy="369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How</a:t>
            </a:r>
            <a:endParaRPr sz="9600" u="sng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371600" lvl="0" indent="-3810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2400"/>
              <a:buFont typeface="Anton"/>
              <a:buChar char="●"/>
            </a:pPr>
            <a:r>
              <a:rPr lang="en-US" sz="24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Rocky Mountain MBB </a:t>
            </a:r>
            <a:endParaRPr sz="24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Squat Jumps</a:t>
            </a:r>
            <a:endParaRPr sz="18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 dirty="0" err="1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Pogos</a:t>
            </a:r>
            <a:endParaRPr sz="18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Linear Acceleration/Deceleration</a:t>
            </a:r>
            <a:endParaRPr sz="18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Diagonal Acceleration/Deceleration</a:t>
            </a:r>
            <a:endParaRPr sz="18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Tuck Jumps to Sprint</a:t>
            </a:r>
            <a:endParaRPr sz="18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  <a:p>
            <a:pPr marL="1828800" lvl="1" indent="-342900" algn="l" rtl="0">
              <a:spcBef>
                <a:spcPts val="0"/>
              </a:spcBef>
              <a:spcAft>
                <a:spcPts val="0"/>
              </a:spcAft>
              <a:buClr>
                <a:srgbClr val="93C47D"/>
              </a:buClr>
              <a:buSzPts val="1800"/>
              <a:buFont typeface="Anton"/>
              <a:buChar char="○"/>
            </a:pPr>
            <a:r>
              <a:rPr lang="en-US" sz="1800" dirty="0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Shuffle to Sprint</a:t>
            </a:r>
            <a:endParaRPr sz="1800" dirty="0">
              <a:solidFill>
                <a:srgbClr val="93C47D"/>
              </a:solidFill>
              <a:latin typeface="Anton"/>
              <a:ea typeface="Anton"/>
              <a:cs typeface="Anton"/>
              <a:sym typeface="Anto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67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40" name="Google Shape;540;p67"/>
          <p:cNvSpPr txBox="1">
            <a:spLocks noGrp="1"/>
          </p:cNvSpPr>
          <p:nvPr>
            <p:ph type="title"/>
          </p:nvPr>
        </p:nvSpPr>
        <p:spPr>
          <a:xfrm>
            <a:off x="1219800" y="1821200"/>
            <a:ext cx="9752400" cy="3215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67"/>
          <p:cNvSpPr txBox="1">
            <a:spLocks noGrp="1"/>
          </p:cNvSpPr>
          <p:nvPr>
            <p:ph type="subTitle" idx="1"/>
          </p:nvPr>
        </p:nvSpPr>
        <p:spPr>
          <a:xfrm>
            <a:off x="2460500" y="6288000"/>
            <a:ext cx="72711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67"/>
          <p:cNvSpPr txBox="1">
            <a:spLocks noGrp="1"/>
          </p:cNvSpPr>
          <p:nvPr>
            <p:ph type="subTitle" idx="3"/>
          </p:nvPr>
        </p:nvSpPr>
        <p:spPr>
          <a:xfrm>
            <a:off x="167600" y="162400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67"/>
          <p:cNvSpPr txBox="1">
            <a:spLocks noGrp="1"/>
          </p:cNvSpPr>
          <p:nvPr>
            <p:ph type="subTitle" idx="4"/>
          </p:nvPr>
        </p:nvSpPr>
        <p:spPr>
          <a:xfrm>
            <a:off x="7773700" y="167467"/>
            <a:ext cx="4250700" cy="40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44" name="Google Shape;544;p67" descr="Arial view of a basketball court with three players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773" b="21226"/>
          <a:stretch/>
        </p:blipFill>
        <p:spPr>
          <a:xfrm>
            <a:off x="50" y="0"/>
            <a:ext cx="12192005" cy="6857998"/>
          </a:xfrm>
          <a:prstGeom prst="rect">
            <a:avLst/>
          </a:prstGeom>
        </p:spPr>
      </p:pic>
      <p:sp>
        <p:nvSpPr>
          <p:cNvPr id="545" name="Google Shape;545;p67"/>
          <p:cNvSpPr txBox="1"/>
          <p:nvPr/>
        </p:nvSpPr>
        <p:spPr>
          <a:xfrm>
            <a:off x="-269625" y="2019400"/>
            <a:ext cx="121920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600" u="sng">
                <a:solidFill>
                  <a:srgbClr val="93C47D"/>
                </a:solidFill>
                <a:latin typeface="Anton"/>
                <a:ea typeface="Anton"/>
                <a:cs typeface="Anton"/>
                <a:sym typeface="Anton"/>
              </a:rPr>
              <a:t>Your Turn!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oject Proposal">
  <a:themeElements>
    <a:clrScheme name="Simple Light">
      <a:dk1>
        <a:srgbClr val="000000"/>
      </a:dk1>
      <a:lt1>
        <a:srgbClr val="FFFFFF"/>
      </a:lt1>
      <a:dk2>
        <a:srgbClr val="FCEB00"/>
      </a:dk2>
      <a:lt2>
        <a:srgbClr val="000000"/>
      </a:lt2>
      <a:accent1>
        <a:srgbClr val="D9D9D9"/>
      </a:accent1>
      <a:accent2>
        <a:srgbClr val="999999"/>
      </a:accent2>
      <a:accent3>
        <a:srgbClr val="525252"/>
      </a:accent3>
      <a:accent4>
        <a:srgbClr val="EFEFEF"/>
      </a:accent4>
      <a:accent5>
        <a:srgbClr val="0097A7"/>
      </a:accent5>
      <a:accent6>
        <a:srgbClr val="EEFF41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Office PowerPoint</Application>
  <PresentationFormat>Widescreen</PresentationFormat>
  <Paragraphs>106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Anton</vt:lpstr>
      <vt:lpstr>DM Sans</vt:lpstr>
      <vt:lpstr>Arial</vt:lpstr>
      <vt:lpstr>DM Sans Medium</vt:lpstr>
      <vt:lpstr>Office Theme</vt:lpstr>
      <vt:lpstr>Project Proposal</vt:lpstr>
      <vt:lpstr>Dynamic Warm-Up and Its Relationship With  Performance and Injury Prevention</vt:lpstr>
      <vt:lpstr>Objectives Understand difference between dynamic warm-up vs static stretching Know relationship between dynamic warm-up, performance, and injury prevention Define all phases of a dynamic warm-up knowing why and how we do them Learn how to build and implement comprehensive, structured dynamic warm-up Actively participate in Rocky Mountain College Men’s Basketball dynamic warm-up</vt:lpstr>
      <vt:lpstr>PowerPoint Presentation</vt:lpstr>
      <vt:lpstr>PowerPoint Presentation</vt:lpstr>
      <vt:lpstr>Phases of Dynamic Warm-up General Warm-up Dynamic Mobility &amp; Activation Movement Preparation &amp; Motor Control Potentiation &amp; Agility</vt:lpstr>
      <vt:lpstr>General Warm-up   </vt:lpstr>
      <vt:lpstr>Dynamic Mobility  </vt:lpstr>
      <vt:lpstr>Dynamic Mobility  </vt:lpstr>
      <vt:lpstr>Dynamic Mobility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Garrett Duffin</cp:lastModifiedBy>
  <cp:revision>1</cp:revision>
  <dcterms:modified xsi:type="dcterms:W3CDTF">2026-10-12T02:33:39Z</dcterms:modified>
</cp:coreProperties>
</file>