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6" r:id="rId4"/>
  </p:sldMasterIdLst>
  <p:notesMasterIdLst>
    <p:notesMasterId r:id="rId14"/>
  </p:notesMasterIdLst>
  <p:handoutMasterIdLst>
    <p:handoutMasterId r:id="rId15"/>
  </p:handoutMasterIdLst>
  <p:sldIdLst>
    <p:sldId id="315" r:id="rId5"/>
    <p:sldId id="266" r:id="rId6"/>
    <p:sldId id="317" r:id="rId7"/>
    <p:sldId id="318" r:id="rId8"/>
    <p:sldId id="319" r:id="rId9"/>
    <p:sldId id="320" r:id="rId10"/>
    <p:sldId id="321" r:id="rId11"/>
    <p:sldId id="322" r:id="rId12"/>
    <p:sldId id="295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Author" initials="A" userId="Author" providerId="AD"/>
  <p188:author id="{5AA1BD55-57CD-466E-0725-B6CBA11E0D12}" name="Lauren Weldy (ALLEGIS GROUP SERVICES)" initials="LW" userId="S::v-lweldy@microsoft.com::07a2285c-a352-4b96-8658-ecc34365c15e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BEDE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15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8A107856-5554-42FB-B03E-39F5DBC370BA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5388" autoAdjust="0"/>
  </p:normalViewPr>
  <p:slideViewPr>
    <p:cSldViewPr snapToGrid="0">
      <p:cViewPr varScale="1">
        <p:scale>
          <a:sx n="64" d="100"/>
          <a:sy n="64" d="100"/>
        </p:scale>
        <p:origin x="978" y="7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-3149"/>
    </p:cViewPr>
  </p:sorterViewPr>
  <p:notesViewPr>
    <p:cSldViewPr snapToGrid="0">
      <p:cViewPr>
        <p:scale>
          <a:sx n="1" d="2"/>
          <a:sy n="1" d="2"/>
        </p:scale>
        <p:origin x="2640" y="283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20" Type="http://schemas.microsoft.com/office/2018/10/relationships/authors" Target="author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0589D207-BE08-4B33-B5B0-5A5A94C9512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5E58DB9-49DC-495B-A68F-33D105C9065A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7A1AC4-3AE8-4F87-AAED-904EC6054702}" type="datetimeFigureOut">
              <a:rPr lang="en-US" smtClean="0"/>
              <a:t>10/16/2025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F66337E-DAD5-442C-9B8F-E10EB7D972CB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EE3BDF2-02BD-4181-AC28-FD56172CC62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F8A362-CAFC-4987-9A50-47570528395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237491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5556653-6123-4FE4-861F-5F9583BF59B0}" type="datetimeFigureOut">
              <a:rPr lang="en-US" smtClean="0"/>
              <a:t>10/16/2025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4EEB602-95FC-483A-B12D-216A7AD7EA2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58430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4EEB602-95FC-483A-B12D-216A7AD7EA24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60868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07F282E-55F5-4803-B60F-09BA4600E538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745101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C0B3D20-3C35-D849-7B04-07934D3E5EF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2E992C8-949B-F968-2801-8D147EDAA9E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1BAB35E-A324-9707-33A2-63FB649465E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B679509-493C-AA94-F0C3-372D033A62C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07F282E-55F5-4803-B60F-09BA4600E538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702182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09B837E-C251-3D0F-7272-EB2B1BFBAD2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E39A0A3-2209-A53E-E707-A8578845FC5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0B500B8-A510-FF8A-559A-F1C62CB55FD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4480003-E511-DD6A-7CFD-7E2B02C587C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07F282E-55F5-4803-B60F-09BA4600E538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235354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B55BE96-3A53-5DD0-48D8-F4AA60D6E0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3149E4A-1DAD-0676-A3C1-45699157966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443445C-A31D-4C2F-DB56-174A41DEBE2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DE72E71-167D-9A0B-A668-E0993990426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07F282E-55F5-4803-B60F-09BA4600E538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948484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B0E80EC-9DF4-1C39-08B3-263B174AA5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35D914A-4358-E446-333E-68544313785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781690C-1ED8-65DD-BFA4-C07BE74C78A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618A1E8-07B6-FBD3-D021-87B71508455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07F282E-55F5-4803-B60F-09BA4600E538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418024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EF05AAA-C724-A4FB-4958-64BD5E0723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8C9CF77-39BD-2C20-1115-44D4AFE126B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08D3C81-96C3-1FD6-5C37-9EC9F498128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CBE2EBC-091A-4DB2-CF29-9F655F2543D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07F282E-55F5-4803-B60F-09BA4600E538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562646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00973AE-5A3B-2FE6-B225-8AA45630009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F2AC135-B22B-B9B1-AF93-CABCFDC3651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C5C1D62-0F2C-A6C6-A1F1-C7AB5AC366A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339EA32-4EE8-5F86-BBBC-8FAB4250DF5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07F282E-55F5-4803-B60F-09BA4600E538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846570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07F282E-55F5-4803-B60F-09BA4600E538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06978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1ED69555-EE48-4B19-812B-4E1068DBF976}"/>
              </a:ext>
            </a:extLst>
          </p:cNvPr>
          <p:cNvSpPr/>
          <p:nvPr/>
        </p:nvSpPr>
        <p:spPr>
          <a:xfrm>
            <a:off x="7573754" y="0"/>
            <a:ext cx="4618246" cy="6858000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Freeform 57">
            <a:extLst>
              <a:ext uri="{FF2B5EF4-FFF2-40B4-BE49-F238E27FC236}">
                <a16:creationId xmlns:a16="http://schemas.microsoft.com/office/drawing/2014/main" id="{57AEB73D-F521-4B19-820F-12DB6BCC8406}"/>
              </a:ext>
            </a:extLst>
          </p:cNvPr>
          <p:cNvSpPr/>
          <p:nvPr/>
        </p:nvSpPr>
        <p:spPr bwMode="auto">
          <a:xfrm>
            <a:off x="4456113" y="31750"/>
            <a:ext cx="0" cy="1588"/>
          </a:xfrm>
          <a:custGeom>
            <a:avLst/>
            <a:gdLst/>
            <a:ahLst/>
            <a:cxnLst/>
            <a:rect l="0" t="0" r="r" b="b"/>
            <a:pathLst>
              <a:path w="2" h="2">
                <a:moveTo>
                  <a:pt x="0" y="0"/>
                </a:moveTo>
                <a:lnTo>
                  <a:pt x="2" y="0"/>
                </a:lnTo>
                <a:lnTo>
                  <a:pt x="0" y="2"/>
                </a:lnTo>
                <a:lnTo>
                  <a:pt x="0" y="0"/>
                </a:lnTo>
                <a:close/>
              </a:path>
            </a:pathLst>
          </a:custGeom>
          <a:solidFill>
            <a:srgbClr val="30466D"/>
          </a:solidFill>
          <a:ln w="0">
            <a:solidFill>
              <a:srgbClr val="30466D"/>
            </a:solidFill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55388" y="863068"/>
            <a:ext cx="6007691" cy="4985916"/>
          </a:xfrm>
        </p:spPr>
        <p:txBody>
          <a:bodyPr anchor="ctr">
            <a:noAutofit/>
          </a:bodyPr>
          <a:lstStyle>
            <a:lvl1pPr algn="l">
              <a:lnSpc>
                <a:spcPct val="125000"/>
              </a:lnSpc>
              <a:defRPr sz="6000" b="0" cap="all" spc="150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197352" y="863068"/>
            <a:ext cx="3351729" cy="5120069"/>
          </a:xfrm>
        </p:spPr>
        <p:txBody>
          <a:bodyPr anchor="ctr">
            <a:normAutofit/>
          </a:bodyPr>
          <a:lstStyle>
            <a:lvl1pPr marL="0" indent="0" algn="l">
              <a:lnSpc>
                <a:spcPct val="150000"/>
              </a:lnSpc>
              <a:buNone/>
              <a:defRPr sz="2400" b="0" cap="none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B72EEBA-3A5D-41CE-8465-A45A0F65674E}"/>
              </a:ext>
            </a:extLst>
          </p:cNvPr>
          <p:cNvSpPr/>
          <p:nvPr/>
        </p:nvSpPr>
        <p:spPr>
          <a:xfrm rot="5400000">
            <a:off x="4101215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Date Placeholder 12">
            <a:extLst>
              <a:ext uri="{FF2B5EF4-FFF2-40B4-BE49-F238E27FC236}">
                <a16:creationId xmlns:a16="http://schemas.microsoft.com/office/drawing/2014/main" id="{79F4CF2F-CDFA-4A37-837C-819D5238EAB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197353" y="6309360"/>
            <a:ext cx="2151134" cy="457200"/>
          </a:xfrm>
        </p:spPr>
        <p:txBody>
          <a:bodyPr/>
          <a:lstStyle/>
          <a:p>
            <a:r>
              <a:rPr lang="en-US"/>
              <a:t>9/8/20XX</a:t>
            </a:r>
            <a:endParaRPr lang="en-US" dirty="0"/>
          </a:p>
        </p:txBody>
      </p:sp>
      <p:sp>
        <p:nvSpPr>
          <p:cNvPr id="15" name="Footer Placeholder 14">
            <a:extLst>
              <a:ext uri="{FF2B5EF4-FFF2-40B4-BE49-F238E27FC236}">
                <a16:creationId xmlns:a16="http://schemas.microsoft.com/office/drawing/2014/main" id="{CFECE62A-61A4-407D-8F0B-D459CD977C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55388" y="6309360"/>
            <a:ext cx="6007691" cy="457200"/>
          </a:xfrm>
        </p:spPr>
        <p:txBody>
          <a:bodyPr/>
          <a:lstStyle>
            <a:lvl1pPr algn="r">
              <a:defRPr/>
            </a:lvl1pPr>
          </a:lstStyle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27" name="Slide Number Placeholder 26">
            <a:extLst>
              <a:ext uri="{FF2B5EF4-FFF2-40B4-BE49-F238E27FC236}">
                <a16:creationId xmlns:a16="http://schemas.microsoft.com/office/drawing/2014/main" id="{99FE60A9-FE2A-451F-9244-60FCE7FE9A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3062062"/>
      </p:ext>
    </p:extLst>
  </p:cSld>
  <p:clrMapOvr>
    <a:masterClrMapping/>
  </p:clrMapOvr>
  <p:hf sldNum="0" hdr="0" ftr="0" dt="0"/>
  <p:extLst>
    <p:ext uri="{DCECCB84-F9BA-43D5-87BE-67443E8EF086}">
      <p15:sldGuideLst xmlns:p15="http://schemas.microsoft.com/office/powerpoint/2012/main">
        <p15:guide id="1" orient="horz" pos="4056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9/8/20XX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5236537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77965" y="507037"/>
            <a:ext cx="1571626" cy="533993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933700" y="524373"/>
            <a:ext cx="5959577" cy="532259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9277965" y="6296615"/>
            <a:ext cx="2505996" cy="365125"/>
          </a:xfrm>
        </p:spPr>
        <p:txBody>
          <a:bodyPr/>
          <a:lstStyle/>
          <a:p>
            <a:r>
              <a:rPr lang="en-US"/>
              <a:t>9/8/20XX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933699" y="6296615"/>
            <a:ext cx="5959577" cy="365125"/>
          </a:xfrm>
        </p:spPr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8734643" y="2853201"/>
            <a:ext cx="5383267" cy="604269"/>
          </a:xfrm>
        </p:spPr>
        <p:txBody>
          <a:bodyPr/>
          <a:lstStyle>
            <a:lvl1pPr algn="l">
              <a:defRPr/>
            </a:lvl1pPr>
          </a:lstStyle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7" name="Straight Connector 6" title="Rule Line">
            <a:extLst>
              <a:ext uri="{FF2B5EF4-FFF2-40B4-BE49-F238E27FC236}">
                <a16:creationId xmlns:a16="http://schemas.microsoft.com/office/drawing/2014/main" id="{A1005B08-D2D4-455C-AA62-1200E43E7AF9}"/>
              </a:ext>
            </a:extLst>
          </p:cNvPr>
          <p:cNvCxnSpPr/>
          <p:nvPr/>
        </p:nvCxnSpPr>
        <p:spPr>
          <a:xfrm>
            <a:off x="9111582" y="571502"/>
            <a:ext cx="0" cy="5275467"/>
          </a:xfrm>
          <a:prstGeom prst="line">
            <a:avLst/>
          </a:prstGeom>
          <a:ln w="3810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32215722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ntent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" name="Rectangle 6">
            <a:extLst>
              <a:ext uri="{FF2B5EF4-FFF2-40B4-BE49-F238E27FC236}">
                <a16:creationId xmlns:a16="http://schemas.microsoft.com/office/drawing/2014/main" id="{BF5F5DFA-1BC3-4062-9356-6145C9F7CD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E6B5D461-AEC0-477F-A77A-6227F95A83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8175813" y="0"/>
            <a:ext cx="4016188" cy="1056542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DE1A041D-DE47-45FA-AC78-CC7FD02571F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525" y="1031500"/>
            <a:ext cx="12188951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11614254-52EF-4F58-99B1-CDA7C39223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9134" y="1095508"/>
            <a:ext cx="8203482" cy="5016893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BD3B3ABA-0408-41EA-935D-D4F4586AA84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87178" y="1361923"/>
            <a:ext cx="6623040" cy="1421898"/>
          </a:xfrm>
        </p:spPr>
        <p:txBody>
          <a:bodyPr anchor="b" anchorCtr="0">
            <a:noAutofit/>
          </a:bodyPr>
          <a:lstStyle>
            <a:lvl1pPr>
              <a:lnSpc>
                <a:spcPct val="100000"/>
              </a:lnSpc>
              <a:defRPr sz="3200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0EA5BF-04A6-2B17-0703-8419C4DB97FF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787399" y="2916772"/>
            <a:ext cx="6622819" cy="2852639"/>
          </a:xfrm>
        </p:spPr>
        <p:txBody>
          <a:bodyPr anchor="t"/>
          <a:lstStyle>
            <a:lvl1pPr marL="0" indent="0">
              <a:lnSpc>
                <a:spcPct val="125000"/>
              </a:lnSpc>
              <a:spcAft>
                <a:spcPts val="600"/>
              </a:spcAft>
              <a:buNone/>
              <a:defRPr sz="2000" b="0"/>
            </a:lvl1pPr>
            <a:lvl2pPr>
              <a:lnSpc>
                <a:spcPct val="125000"/>
              </a:lnSpc>
              <a:spcAft>
                <a:spcPts val="600"/>
              </a:spcAft>
              <a:defRPr/>
            </a:lvl2pPr>
            <a:lvl3pPr>
              <a:lnSpc>
                <a:spcPct val="125000"/>
              </a:lnSpc>
              <a:spcAft>
                <a:spcPts val="600"/>
              </a:spcAft>
              <a:defRPr/>
            </a:lvl3pPr>
            <a:lvl4pPr>
              <a:lnSpc>
                <a:spcPct val="125000"/>
              </a:lnSpc>
              <a:spcAft>
                <a:spcPts val="600"/>
              </a:spcAft>
              <a:defRPr/>
            </a:lvl4pPr>
            <a:lvl5pPr>
              <a:lnSpc>
                <a:spcPct val="125000"/>
              </a:lnSpc>
              <a:spcAft>
                <a:spcPts val="600"/>
              </a:spcAft>
              <a:defRPr/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1837301C-2B9B-4119-9002-BD6DB2AB87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1" y="6144405"/>
            <a:ext cx="8150087" cy="713595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BD12738D-D0ED-4899-A01C-42439B5B3E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8206532" y="6167615"/>
            <a:ext cx="3982418" cy="690385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EED261D-45B9-40C1-8341-8B8B796E8A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525" y="6112401"/>
            <a:ext cx="12188951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Footer Placeholder 7">
            <a:extLst>
              <a:ext uri="{FF2B5EF4-FFF2-40B4-BE49-F238E27FC236}">
                <a16:creationId xmlns:a16="http://schemas.microsoft.com/office/drawing/2014/main" id="{182CF530-D736-4104-8678-850EEDF997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787178" y="6309360"/>
            <a:ext cx="6623040" cy="4572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19" name="Date Placeholder 5">
            <a:extLst>
              <a:ext uri="{FF2B5EF4-FFF2-40B4-BE49-F238E27FC236}">
                <a16:creationId xmlns:a16="http://schemas.microsoft.com/office/drawing/2014/main" id="{8DEDB7CE-711E-4E43-9450-4C7BECE2FCF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79537" y="6309360"/>
            <a:ext cx="1885598" cy="457200"/>
          </a:xfrm>
        </p:spPr>
        <p:txBody>
          <a:bodyPr/>
          <a:lstStyle/>
          <a:p>
            <a:r>
              <a:rPr lang="en-US" dirty="0"/>
              <a:t>9/8/20XX</a:t>
            </a:r>
          </a:p>
        </p:txBody>
      </p:sp>
      <p:sp>
        <p:nvSpPr>
          <p:cNvPr id="20" name="Slide Number Placeholder 9">
            <a:extLst>
              <a:ext uri="{FF2B5EF4-FFF2-40B4-BE49-F238E27FC236}">
                <a16:creationId xmlns:a16="http://schemas.microsoft.com/office/drawing/2014/main" id="{F5D9588C-9E6B-42F6-8B42-D18388626A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69202" y="6309360"/>
            <a:ext cx="979879" cy="457200"/>
          </a:xfrm>
        </p:spPr>
        <p:txBody>
          <a:bodyPr/>
          <a:lstStyle>
            <a:lvl1pPr>
              <a:defRPr sz="1200" b="0"/>
            </a:lvl1pPr>
          </a:lstStyle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3E23953F-BF80-48E0-8282-62907D6C29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8142523" y="0"/>
            <a:ext cx="64008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BD79D74E-6357-D3E7-30C0-09B4B82BA32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8203482" y="1095507"/>
            <a:ext cx="3997653" cy="501689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753428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nten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6" name="Rectangle 5">
            <a:extLst>
              <a:ext uri="{FF2B5EF4-FFF2-40B4-BE49-F238E27FC236}">
                <a16:creationId xmlns:a16="http://schemas.microsoft.com/office/drawing/2014/main" id="{23DC2F0A-1748-49AE-AF72-D6BBB4F8FE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flipH="1">
            <a:off x="0" y="0"/>
            <a:ext cx="1219200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83DF7B1-E0C5-4E09-BB5C-F11EA14D7C9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866789"/>
            <a:ext cx="6833381" cy="2594215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BBC678EC-E47C-4AC2-A75A-7022CECD003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34622" y="848455"/>
            <a:ext cx="5102365" cy="2601914"/>
          </a:xfrm>
        </p:spPr>
        <p:txBody>
          <a:bodyPr tIns="182880" anchor="ctr" anchorCtr="0">
            <a:noAutofit/>
          </a:bodyPr>
          <a:lstStyle>
            <a:lvl1pPr>
              <a:lnSpc>
                <a:spcPct val="100000"/>
              </a:lnSpc>
              <a:defRPr sz="3200" cap="all" baseline="0">
                <a:solidFill>
                  <a:schemeClr val="bg1"/>
                </a:solidFill>
              </a:defRPr>
            </a:lvl1pPr>
          </a:lstStyle>
          <a:p>
            <a:r>
              <a:rPr lang="en-US" dirty="0">
                <a:solidFill>
                  <a:schemeClr val="bg1"/>
                </a:solidFill>
              </a:rPr>
              <a:t>CLICK TO ADD TITLE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E74E69A-5ABD-42DF-A2B0-997A626257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3063" y="920164"/>
            <a:ext cx="1070775" cy="246619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C2B6D0A-4A1F-4B59-B429-AD3FABC74F3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5400000">
            <a:off x="-2390232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2B66529-F6B7-4C1C-8291-8139628DF6C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848456"/>
            <a:ext cx="6833382" cy="7170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872245B9-34B5-4F89-8EA6-C018B9D4FA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6858023" y="3442673"/>
            <a:ext cx="5333977" cy="3415328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690814BE-76E8-43EC-9616-A1F02F053A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3396996"/>
            <a:ext cx="12192001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F8AAA0A6-9D4B-4AA2-82F0-77E5ECF4B647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7386762" y="3928342"/>
            <a:ext cx="4162319" cy="2285000"/>
          </a:xfrm>
        </p:spPr>
        <p:txBody>
          <a:bodyPr anchor="ctr">
            <a:normAutofit/>
          </a:bodyPr>
          <a:lstStyle>
            <a:lvl1pPr marL="0" indent="0">
              <a:lnSpc>
                <a:spcPct val="100000"/>
              </a:lnSpc>
              <a:spcAft>
                <a:spcPts val="600"/>
              </a:spcAft>
              <a:buNone/>
              <a:defRPr sz="1800" b="0"/>
            </a:lvl1pPr>
          </a:lstStyle>
          <a:p>
            <a:r>
              <a:rPr lang="en-US" dirty="0"/>
              <a:t>Click to add text</a:t>
            </a:r>
          </a:p>
        </p:txBody>
      </p:sp>
      <p:sp>
        <p:nvSpPr>
          <p:cNvPr id="17" name="Footer Placeholder 12">
            <a:extLst>
              <a:ext uri="{FF2B5EF4-FFF2-40B4-BE49-F238E27FC236}">
                <a16:creationId xmlns:a16="http://schemas.microsoft.com/office/drawing/2014/main" id="{8E3FFD99-95F0-47A4-8642-FB9FECEC4F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525917" y="6309360"/>
            <a:ext cx="4946592" cy="457200"/>
          </a:xfrm>
        </p:spPr>
        <p:txBody>
          <a:bodyPr/>
          <a:lstStyle>
            <a:lvl1pPr>
              <a:defRPr lang="en-US" sz="1200" kern="1200" spc="150" baseline="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n-ea"/>
                <a:cs typeface="+mn-cs"/>
              </a:defRPr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94727536-E532-4015-A178-0ABB6B09C6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5400000">
            <a:off x="3398931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" name="Date Placeholder 11">
            <a:extLst>
              <a:ext uri="{FF2B5EF4-FFF2-40B4-BE49-F238E27FC236}">
                <a16:creationId xmlns:a16="http://schemas.microsoft.com/office/drawing/2014/main" id="{22977876-C29D-4D32-9948-303465AEC31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377730" y="6309360"/>
            <a:ext cx="2736329" cy="457200"/>
          </a:xfrm>
        </p:spPr>
        <p:txBody>
          <a:bodyPr/>
          <a:lstStyle/>
          <a:p>
            <a:r>
              <a:rPr lang="en-US" dirty="0"/>
              <a:t>9/8/20XX</a:t>
            </a:r>
          </a:p>
        </p:txBody>
      </p:sp>
      <p:sp>
        <p:nvSpPr>
          <p:cNvPr id="20" name="Slide Number Placeholder 15">
            <a:extLst>
              <a:ext uri="{FF2B5EF4-FFF2-40B4-BE49-F238E27FC236}">
                <a16:creationId xmlns:a16="http://schemas.microsoft.com/office/drawing/2014/main" id="{6A7BC11E-2EF0-4989-9A7E-7AB377DB85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69202" y="6309360"/>
            <a:ext cx="979879" cy="457200"/>
          </a:xfrm>
        </p:spPr>
        <p:txBody>
          <a:bodyPr/>
          <a:lstStyle>
            <a:lvl1pPr>
              <a:defRPr sz="1200" b="0"/>
            </a:lvl1pPr>
          </a:lstStyle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50557ABF-B75C-BD78-1A04-E483A57A94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067712" y="0"/>
            <a:ext cx="5728216" cy="84552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183854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2" name="Rectangle 51">
            <a:extLst>
              <a:ext uri="{FF2B5EF4-FFF2-40B4-BE49-F238E27FC236}">
                <a16:creationId xmlns:a16="http://schemas.microsoft.com/office/drawing/2014/main" id="{EA8D8870-8337-4ABD-9EA6-3D5AAB7E42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flipH="1">
            <a:off x="0" y="0"/>
            <a:ext cx="1219200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BAC3B2DB-2CCA-4BD4-8D63-98257049E2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825689"/>
            <a:ext cx="12192000" cy="5201731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4" name="Title 1">
            <a:extLst>
              <a:ext uri="{FF2B5EF4-FFF2-40B4-BE49-F238E27FC236}">
                <a16:creationId xmlns:a16="http://schemas.microsoft.com/office/drawing/2014/main" id="{324DAAC3-FA37-4838-A298-327679F99F8A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386629" y="825687"/>
            <a:ext cx="9643772" cy="5201730"/>
          </a:xfrm>
        </p:spPr>
        <p:txBody>
          <a:bodyPr tIns="182880" anchor="ctr" anchorCtr="0">
            <a:noAutofit/>
          </a:bodyPr>
          <a:lstStyle>
            <a:lvl1pPr algn="l">
              <a:lnSpc>
                <a:spcPct val="100000"/>
              </a:lnSpc>
              <a:defRPr sz="4800" cap="all" baseline="0">
                <a:solidFill>
                  <a:schemeClr val="bg1"/>
                </a:solidFill>
              </a:defRPr>
            </a:lvl1pPr>
          </a:lstStyle>
          <a:p>
            <a:r>
              <a:rPr lang="en-US" sz="4400" dirty="0">
                <a:solidFill>
                  <a:schemeClr val="bg1"/>
                </a:solidFill>
              </a:rPr>
              <a:t>CLICK TO ADD TITLE</a:t>
            </a:r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id="{FB792E4C-AD3B-4E88-8540-E757597463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1" y="889696"/>
            <a:ext cx="1070775" cy="507771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6A32632F-9ED1-4328-BBE3-B4E014156A2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5400000">
            <a:off x="-2365125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EA124D3C-01E3-4B96-BDF0-54851D1739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5400000">
            <a:off x="7658511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167A64FF-37A7-4837-8033-CBEA22697E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119516" y="896046"/>
            <a:ext cx="1070775" cy="5077717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3FC0C09F-8990-542B-199E-E6FADE2FEE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119516" y="0"/>
            <a:ext cx="1070775" cy="82568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1F6F60C3-341E-9533-2415-66360A254A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119515" y="6027421"/>
            <a:ext cx="1070775" cy="83058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475391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056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9/8/20XX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0849448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5BFD12B6-57DE-4B63-A723-500B050FB7DD}"/>
              </a:ext>
            </a:extLst>
          </p:cNvPr>
          <p:cNvSpPr/>
          <p:nvPr/>
        </p:nvSpPr>
        <p:spPr>
          <a:xfrm>
            <a:off x="0" y="4215384"/>
            <a:ext cx="12192000" cy="2642616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5316" y="1406284"/>
            <a:ext cx="10593694" cy="2597841"/>
          </a:xfrm>
        </p:spPr>
        <p:txBody>
          <a:bodyPr anchor="b">
            <a:normAutofit/>
          </a:bodyPr>
          <a:lstStyle>
            <a:lvl1pPr algn="ctr">
              <a:lnSpc>
                <a:spcPct val="125000"/>
              </a:lnSpc>
              <a:defRPr sz="4400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818312" y="4527856"/>
            <a:ext cx="6559018" cy="1570245"/>
          </a:xfrm>
        </p:spPr>
        <p:txBody>
          <a:bodyPr anchor="t">
            <a:normAutofit/>
          </a:bodyPr>
          <a:lstStyle>
            <a:lvl1pPr marL="0" indent="0" algn="ctr">
              <a:lnSpc>
                <a:spcPct val="130000"/>
              </a:lnSpc>
              <a:spcBef>
                <a:spcPts val="0"/>
              </a:spcBef>
              <a:buNone/>
              <a:defRPr sz="2400" b="0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F1E2E75-4758-4930-8024-39287C9629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9/8/20XX</a:t>
            </a:r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88B9949-402C-42C2-9A94-16590FC0C5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039D83F6-DAF4-4876-AA41-F246EC970F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91613A19-DDA2-44F6-9ED4-F87771C684B8}"/>
              </a:ext>
            </a:extLst>
          </p:cNvPr>
          <p:cNvSpPr/>
          <p:nvPr/>
        </p:nvSpPr>
        <p:spPr>
          <a:xfrm>
            <a:off x="0" y="4215384"/>
            <a:ext cx="1218895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753438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5376670" y="705114"/>
            <a:ext cx="6172412" cy="2403846"/>
          </a:xfrm>
        </p:spPr>
        <p:txBody>
          <a:bodyPr anchor="b"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76670" y="3749040"/>
            <a:ext cx="6172411" cy="23469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9/8/20XX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CE6B9B5-A5D1-4099-B52B-78F39AB0AFCB}"/>
              </a:ext>
            </a:extLst>
          </p:cNvPr>
          <p:cNvSpPr/>
          <p:nvPr/>
        </p:nvSpPr>
        <p:spPr>
          <a:xfrm rot="10800000">
            <a:off x="4693920" y="3396997"/>
            <a:ext cx="7498080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8758592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76667" y="658999"/>
            <a:ext cx="6166422" cy="457200"/>
          </a:xfrm>
        </p:spPr>
        <p:txBody>
          <a:bodyPr anchor="b">
            <a:normAutofit/>
          </a:bodyPr>
          <a:lstStyle>
            <a:lvl1pPr marL="0" indent="0">
              <a:lnSpc>
                <a:spcPct val="130000"/>
              </a:lnSpc>
              <a:buNone/>
              <a:defRPr sz="1800" b="1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76668" y="1116199"/>
            <a:ext cx="6166422" cy="206212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376668" y="3623098"/>
            <a:ext cx="6166421" cy="457200"/>
          </a:xfrm>
        </p:spPr>
        <p:txBody>
          <a:bodyPr anchor="b">
            <a:normAutofit/>
          </a:bodyPr>
          <a:lstStyle>
            <a:lvl1pPr marL="0" indent="0">
              <a:lnSpc>
                <a:spcPct val="99000"/>
              </a:lnSpc>
              <a:buNone/>
              <a:defRPr lang="en-US" sz="1800" b="1" kern="1200" cap="all" spc="150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30000"/>
              </a:lnSpc>
              <a:spcBef>
                <a:spcPts val="930"/>
              </a:spcBef>
              <a:buFont typeface="Corbel" panose="020B0503020204020204" pitchFamily="34" charset="0"/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76670" y="4102370"/>
            <a:ext cx="6166419" cy="206654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9/8/20XX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Title 9">
            <a:extLst>
              <a:ext uri="{FF2B5EF4-FFF2-40B4-BE49-F238E27FC236}">
                <a16:creationId xmlns:a16="http://schemas.microsoft.com/office/drawing/2014/main" id="{D26B370B-8381-431F-9492-0EA1205113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DCA89085-2231-4A9C-B23C-B199A9DD26C5}"/>
              </a:ext>
            </a:extLst>
          </p:cNvPr>
          <p:cNvSpPr/>
          <p:nvPr/>
        </p:nvSpPr>
        <p:spPr>
          <a:xfrm rot="10800000">
            <a:off x="4693920" y="3396997"/>
            <a:ext cx="7498080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4152159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5CD215-1C45-48A0-8534-39FFE8A7C95A}" type="datetime1">
              <a:rPr lang="en-US" smtClean="0"/>
              <a:t>10/16/2025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dirty="0"/>
              <a:t>‹#›</a:t>
            </a:fld>
            <a:endParaRPr lang="en-US" dirty="0"/>
          </a:p>
        </p:txBody>
      </p:sp>
      <p:sp useBgFill="1">
        <p:nvSpPr>
          <p:cNvPr id="6" name="Rectangle 5">
            <a:extLst>
              <a:ext uri="{FF2B5EF4-FFF2-40B4-BE49-F238E27FC236}">
                <a16:creationId xmlns:a16="http://schemas.microsoft.com/office/drawing/2014/main" id="{94837D5C-EE88-BE2B-5940-6A8E20CAEE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flipH="1">
            <a:off x="0" y="0"/>
            <a:ext cx="1219200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7D6331A-AE6C-3009-DDD4-1671FF7E0F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825689"/>
            <a:ext cx="12192000" cy="5201731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38D7D28B-DE67-0B99-CDEB-A037FFC568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1" y="889696"/>
            <a:ext cx="1070775" cy="507771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8B9F3E3-6134-5423-F75E-B36E71A652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5400000">
            <a:off x="-2365125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2B1F677F-A1EC-4CDA-E80E-4B36954651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5400000">
            <a:off x="7658511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EF1E2C06-C49E-A5AA-07A3-D134EFA3D2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119516" y="896046"/>
            <a:ext cx="1070775" cy="5077717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2BA39D8-E4F7-CD36-B80A-49D228C0FC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119516" y="0"/>
            <a:ext cx="1070775" cy="82568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06F4721-4B2C-0638-8409-054F6738EA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119515" y="6027421"/>
            <a:ext cx="1070775" cy="83058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789478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7CF41D3-C6B9-4E99-9321-87C4E2168F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9/8/20XX</a:t>
            </a:r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B5BC6EB-07B1-46AF-AC33-E998BC6AA4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3E3A0C1-6562-4819-9E88-4C1378FD5D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8225541"/>
      </p:ext>
    </p:extLst>
  </p:cSld>
  <p:clrMapOvr>
    <a:masterClrMapping/>
  </p:clrMapOvr>
  <p:hf sldNum="0" hdr="0" ftr="0" dt="0"/>
  <p:extLst>
    <p:ext uri="{DCECCB84-F9BA-43D5-87BE-67443E8EF086}">
      <p15:sldGuideLst xmlns:p15="http://schemas.microsoft.com/office/powerpoint/2012/main">
        <p15:guide id="1" pos="5400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7ACA29BA-0143-49FF-8608-DB1623D99537}"/>
              </a:ext>
            </a:extLst>
          </p:cNvPr>
          <p:cNvSpPr/>
          <p:nvPr/>
        </p:nvSpPr>
        <p:spPr>
          <a:xfrm>
            <a:off x="0" y="0"/>
            <a:ext cx="8248592" cy="6858000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53015" y="640079"/>
            <a:ext cx="2796066" cy="2551751"/>
          </a:xfrm>
        </p:spPr>
        <p:txBody>
          <a:bodyPr anchor="b">
            <a:normAutofit/>
          </a:bodyPr>
          <a:lstStyle>
            <a:lvl1pPr algn="l">
              <a:lnSpc>
                <a:spcPct val="135000"/>
              </a:lnSpc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8818" y="640078"/>
            <a:ext cx="6969693" cy="5455921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8753015" y="3223803"/>
            <a:ext cx="2796066" cy="2872197"/>
          </a:xfrm>
        </p:spPr>
        <p:txBody>
          <a:bodyPr anchor="t">
            <a:normAutofit/>
          </a:bodyPr>
          <a:lstStyle>
            <a:lvl1pPr marL="0" indent="0">
              <a:spcBef>
                <a:spcPts val="1400"/>
              </a:spcBef>
              <a:buNone/>
              <a:defRPr sz="1800" b="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3010CF18-370D-4E80-AE4C-396FFDFCAE5D}"/>
              </a:ext>
            </a:extLst>
          </p:cNvPr>
          <p:cNvSpPr/>
          <p:nvPr/>
        </p:nvSpPr>
        <p:spPr>
          <a:xfrm rot="5400000">
            <a:off x="4851595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Date Placeholder 9">
            <a:extLst>
              <a:ext uri="{FF2B5EF4-FFF2-40B4-BE49-F238E27FC236}">
                <a16:creationId xmlns:a16="http://schemas.microsoft.com/office/drawing/2014/main" id="{C5EBFE9C-5A22-4462-9C51-E00C03F55C3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753015" y="6309360"/>
            <a:ext cx="1734207" cy="457200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/>
              <a:t>9/8/20XX</a:t>
            </a:r>
            <a:endParaRPr lang="en-US" dirty="0"/>
          </a:p>
        </p:txBody>
      </p:sp>
      <p:sp>
        <p:nvSpPr>
          <p:cNvPr id="11" name="Footer Placeholder 10">
            <a:extLst>
              <a:ext uri="{FF2B5EF4-FFF2-40B4-BE49-F238E27FC236}">
                <a16:creationId xmlns:a16="http://schemas.microsoft.com/office/drawing/2014/main" id="{2EBBFF2E-AA66-4B76-9139-CB000B5A45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38818" y="6309360"/>
            <a:ext cx="6993867" cy="457200"/>
          </a:xfrm>
        </p:spPr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A44F64C4-BF20-4F6B-B650-57C71C828A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4140893"/>
      </p:ext>
    </p:extLst>
  </p:cSld>
  <p:clrMapOvr>
    <a:masterClrMapping/>
  </p:clrMapOvr>
  <p:hf sldNum="0" hdr="0" ftr="0" dt="0"/>
  <p:extLst>
    <p:ext uri="{DCECCB84-F9BA-43D5-87BE-67443E8EF086}">
      <p15:sldGuideLst xmlns:p15="http://schemas.microsoft.com/office/powerpoint/2012/main">
        <p15:guide id="1" pos="5400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34996" y="640079"/>
            <a:ext cx="2714085" cy="2695903"/>
          </a:xfrm>
        </p:spPr>
        <p:txBody>
          <a:bodyPr anchor="b">
            <a:noAutofit/>
          </a:bodyPr>
          <a:lstStyle>
            <a:lvl1pPr algn="l">
              <a:lnSpc>
                <a:spcPct val="104000"/>
              </a:lnSpc>
              <a:defRPr sz="3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248592" cy="6857999"/>
          </a:xfrm>
          <a:solidFill>
            <a:schemeClr val="bg2">
              <a:lumMod val="9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8834996" y="3429000"/>
            <a:ext cx="2714085" cy="2508026"/>
          </a:xfrm>
        </p:spPr>
        <p:txBody>
          <a:bodyPr anchor="t">
            <a:normAutofit/>
          </a:bodyPr>
          <a:lstStyle>
            <a:lvl1pPr marL="0" indent="0">
              <a:spcBef>
                <a:spcPts val="1400"/>
              </a:spcBef>
              <a:buNone/>
              <a:defRPr sz="1800" b="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90949BC8-9ABF-49F6-851C-5DB0B86CA70D}"/>
              </a:ext>
            </a:extLst>
          </p:cNvPr>
          <p:cNvSpPr/>
          <p:nvPr/>
        </p:nvSpPr>
        <p:spPr>
          <a:xfrm rot="5400000">
            <a:off x="4851595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4E1EE21-E3FA-4D43-B224-C664959637B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834997" y="6309360"/>
            <a:ext cx="1645920" cy="457200"/>
          </a:xfrm>
        </p:spPr>
        <p:txBody>
          <a:bodyPr/>
          <a:lstStyle/>
          <a:p>
            <a:r>
              <a:rPr lang="en-US"/>
              <a:t>9/8/20XX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32D7F83-8993-4ED4-9F02-663CC08505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E3678B7-E511-4CE1-BEE5-89E959B9BF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40080" y="6309360"/>
            <a:ext cx="4946592" cy="457200"/>
          </a:xfrm>
        </p:spPr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r>
              <a:rPr lang="en-US"/>
              <a:t>Presentation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0631964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0786F82F-1B47-46ED-8EAE-53EF71E59E9A}"/>
              </a:ext>
            </a:extLst>
          </p:cNvPr>
          <p:cNvSpPr/>
          <p:nvPr/>
        </p:nvSpPr>
        <p:spPr>
          <a:xfrm>
            <a:off x="4718302" y="0"/>
            <a:ext cx="7473698" cy="6858000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2918" y="705113"/>
            <a:ext cx="3411973" cy="5197498"/>
          </a:xfrm>
          <a:prstGeom prst="rect">
            <a:avLst/>
          </a:prstGeom>
        </p:spPr>
        <p:txBody>
          <a:bodyPr vert="horz" lIns="109728" tIns="109728" rIns="109728" bIns="9144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76671" y="705113"/>
            <a:ext cx="6172412" cy="5197497"/>
          </a:xfrm>
          <a:prstGeom prst="rect">
            <a:avLst/>
          </a:prstGeom>
        </p:spPr>
        <p:txBody>
          <a:bodyPr vert="horz" lIns="109728" tIns="109728" rIns="109728" bIns="9144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2917" y="6309360"/>
            <a:ext cx="3411973" cy="457200"/>
          </a:xfrm>
          <a:prstGeom prst="rect">
            <a:avLst/>
          </a:prstGeom>
        </p:spPr>
        <p:txBody>
          <a:bodyPr vert="horz" lIns="109728" tIns="109728" rIns="109728" bIns="91440" rtlCol="0" anchor="ctr"/>
          <a:lstStyle>
            <a:lvl1pPr algn="l">
              <a:defRPr sz="1200" spc="1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r>
              <a:rPr lang="en-US"/>
              <a:t>9/8/20XX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376670" y="6309360"/>
            <a:ext cx="4946592" cy="457200"/>
          </a:xfrm>
          <a:prstGeom prst="rect">
            <a:avLst/>
          </a:prstGeom>
        </p:spPr>
        <p:txBody>
          <a:bodyPr vert="horz" lIns="109728" tIns="109728" rIns="109728" bIns="91440" rtlCol="0" anchor="ctr"/>
          <a:lstStyle>
            <a:lvl1pPr algn="l">
              <a:defRPr sz="1200" spc="1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69202" y="6309360"/>
            <a:ext cx="979879" cy="457200"/>
          </a:xfrm>
          <a:prstGeom prst="rect">
            <a:avLst/>
          </a:prstGeom>
        </p:spPr>
        <p:txBody>
          <a:bodyPr vert="horz" lIns="109728" tIns="109728" rIns="109728" bIns="91440" rtlCol="0" anchor="b"/>
          <a:lstStyle>
            <a:lvl1pPr algn="r">
              <a:defRPr sz="1600" b="1" spc="1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EF1BAF6F-6275-4646-9C59-331B29B9550F}"/>
              </a:ext>
            </a:extLst>
          </p:cNvPr>
          <p:cNvSpPr/>
          <p:nvPr/>
        </p:nvSpPr>
        <p:spPr>
          <a:xfrm rot="5400000">
            <a:off x="1257298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75489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  <p:sldLayoutId id="2147483698" r:id="rId12"/>
    <p:sldLayoutId id="2147483709" r:id="rId13"/>
    <p:sldLayoutId id="2147483682" r:id="rId14"/>
  </p:sldLayoutIdLst>
  <p:hf sldNum="0" hdr="0" ftr="0" dt="0"/>
  <p:txStyles>
    <p:titleStyle>
      <a:lvl1pPr algn="l" defTabSz="914400" rtl="0" eaLnBrk="1" latinLnBrk="0" hangingPunct="1">
        <a:lnSpc>
          <a:spcPct val="150000"/>
        </a:lnSpc>
        <a:spcBef>
          <a:spcPct val="0"/>
        </a:spcBef>
        <a:buNone/>
        <a:defRPr sz="3600" b="1" kern="1200" spc="1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40000"/>
        </a:lnSpc>
        <a:spcBef>
          <a:spcPts val="930"/>
        </a:spcBef>
        <a:buFont typeface="Corbel" panose="020B0503020204020204" pitchFamily="34" charset="0"/>
        <a:buNone/>
        <a:defRPr sz="1800" b="1" kern="1200" spc="15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0" indent="0" algn="l" defTabSz="914400" rtl="0" eaLnBrk="1" latinLnBrk="0" hangingPunct="1">
        <a:lnSpc>
          <a:spcPct val="140000"/>
        </a:lnSpc>
        <a:spcBef>
          <a:spcPts val="930"/>
        </a:spcBef>
        <a:buFont typeface="Corbel" panose="020B0503020204020204" pitchFamily="34" charset="0"/>
        <a:buNone/>
        <a:defRPr sz="1600" kern="1200" spc="15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0" indent="-320040" algn="l" defTabSz="914400" rtl="0" eaLnBrk="1" latinLnBrk="0" hangingPunct="1">
        <a:lnSpc>
          <a:spcPct val="140000"/>
        </a:lnSpc>
        <a:spcBef>
          <a:spcPts val="930"/>
        </a:spcBef>
        <a:buFont typeface="Corbel" panose="020B0503020204020204" pitchFamily="34" charset="0"/>
        <a:buChar char="–"/>
        <a:defRPr sz="1400" i="1" kern="1200" spc="15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0" indent="-320040" algn="l" defTabSz="914400" rtl="0" eaLnBrk="1" latinLnBrk="0" hangingPunct="1">
        <a:lnSpc>
          <a:spcPct val="140000"/>
        </a:lnSpc>
        <a:spcBef>
          <a:spcPts val="930"/>
        </a:spcBef>
        <a:buFont typeface="Corbel" panose="020B0503020204020204" pitchFamily="34" charset="0"/>
        <a:buChar char="–"/>
        <a:defRPr sz="1400" kern="1200" spc="15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0" indent="-320040" algn="l" defTabSz="914400" rtl="0" eaLnBrk="1" latinLnBrk="0" hangingPunct="1">
        <a:lnSpc>
          <a:spcPct val="140000"/>
        </a:lnSpc>
        <a:spcBef>
          <a:spcPts val="930"/>
        </a:spcBef>
        <a:buFont typeface="Corbel" panose="020B0503020204020204" pitchFamily="34" charset="0"/>
        <a:buChar char="–"/>
        <a:defRPr sz="1400" i="1" kern="1200" spc="15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92024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6pPr>
      <a:lvl7pPr marL="224028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i="1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7pPr>
      <a:lvl8pPr marL="256032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8pPr>
      <a:lvl9pPr marL="288036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i="1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848">
          <p15:clr>
            <a:srgbClr val="F26B43"/>
          </p15:clr>
        </p15:guide>
        <p15:guide id="2" orient="horz" pos="3960">
          <p15:clr>
            <a:srgbClr val="F26B43"/>
          </p15:clr>
        </p15:guide>
        <p15:guide id="3" orient="horz" pos="1536">
          <p15:clr>
            <a:srgbClr val="F26B43"/>
          </p15:clr>
        </p15:guide>
        <p15:guide id="4" orient="horz" pos="3840">
          <p15:clr>
            <a:srgbClr val="F26B43"/>
          </p15:clr>
        </p15:guide>
        <p15:guide id="5" pos="4416">
          <p15:clr>
            <a:srgbClr val="F26B43"/>
          </p15:clr>
        </p15:guide>
        <p15:guide id="6" pos="4800">
          <p15:clr>
            <a:srgbClr val="F26B43"/>
          </p15:clr>
        </p15:guide>
        <p15:guide id="7" orient="horz" pos="360">
          <p15:clr>
            <a:srgbClr val="F26B43"/>
          </p15:clr>
        </p15:guide>
        <p15:guide id="8" pos="7368">
          <p15:clr>
            <a:srgbClr val="F26B43"/>
          </p15:clr>
        </p15:guide>
        <p15:guide id="9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49CCFD94-1585-4DF0-D451-3F5EC9C6D6BF}"/>
              </a:ext>
            </a:extLst>
          </p:cNvPr>
          <p:cNvSpPr txBox="1"/>
          <p:nvPr/>
        </p:nvSpPr>
        <p:spPr>
          <a:xfrm>
            <a:off x="1569305" y="1760787"/>
            <a:ext cx="8728543" cy="30469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000" b="1" dirty="0">
                <a:solidFill>
                  <a:schemeClr val="bg1"/>
                </a:solidFill>
              </a:rPr>
              <a:t>Reducing Mental Health Stigma</a:t>
            </a:r>
          </a:p>
          <a:p>
            <a:pPr algn="ctr"/>
            <a:r>
              <a:rPr lang="en-US" sz="4000" b="1" dirty="0">
                <a:solidFill>
                  <a:schemeClr val="bg1"/>
                </a:solidFill>
              </a:rPr>
              <a:t>By </a:t>
            </a:r>
            <a:r>
              <a:rPr lang="en-US" sz="4000" b="1">
                <a:solidFill>
                  <a:schemeClr val="bg1"/>
                </a:solidFill>
              </a:rPr>
              <a:t>Clarifying Language</a:t>
            </a:r>
            <a:endParaRPr lang="en-US" sz="4000" b="1" dirty="0">
              <a:solidFill>
                <a:schemeClr val="bg1"/>
              </a:solidFill>
            </a:endParaRPr>
          </a:p>
          <a:p>
            <a:pPr algn="ctr"/>
            <a:endParaRPr lang="en-US" sz="4000" b="1" dirty="0">
              <a:solidFill>
                <a:schemeClr val="bg1"/>
              </a:solidFill>
            </a:endParaRPr>
          </a:p>
          <a:p>
            <a:pPr algn="ctr"/>
            <a:r>
              <a:rPr lang="en-US" sz="2400" b="1" dirty="0">
                <a:solidFill>
                  <a:schemeClr val="bg1"/>
                </a:solidFill>
              </a:rPr>
              <a:t>Jerry Girard, LCPC, LAC</a:t>
            </a:r>
          </a:p>
          <a:p>
            <a:pPr algn="ctr"/>
            <a:r>
              <a:rPr lang="en-US" sz="2400" b="1" dirty="0">
                <a:solidFill>
                  <a:schemeClr val="bg1"/>
                </a:solidFill>
              </a:rPr>
              <a:t>Director, Student Health Services</a:t>
            </a:r>
          </a:p>
          <a:p>
            <a:pPr algn="ctr"/>
            <a:r>
              <a:rPr lang="en-US" sz="2400" b="1" dirty="0">
                <a:solidFill>
                  <a:schemeClr val="bg1"/>
                </a:solidFill>
              </a:rPr>
              <a:t>Montana State University Billings</a:t>
            </a:r>
          </a:p>
        </p:txBody>
      </p:sp>
    </p:spTree>
    <p:extLst>
      <p:ext uri="{BB962C8B-B14F-4D97-AF65-F5344CB8AC3E}">
        <p14:creationId xmlns:p14="http://schemas.microsoft.com/office/powerpoint/2010/main" val="23239072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FFDE6B89-9484-4E50-8387-C55E031D85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2325" y="2718051"/>
            <a:ext cx="6623040" cy="1421898"/>
          </a:xfrm>
        </p:spPr>
        <p:txBody>
          <a:bodyPr>
            <a:normAutofit/>
          </a:bodyPr>
          <a:lstStyle/>
          <a:p>
            <a:r>
              <a:rPr lang="en-US" dirty="0"/>
              <a:t>How do you conceptualize physical health?</a:t>
            </a:r>
          </a:p>
        </p:txBody>
      </p:sp>
    </p:spTree>
    <p:extLst>
      <p:ext uri="{BB962C8B-B14F-4D97-AF65-F5344CB8AC3E}">
        <p14:creationId xmlns:p14="http://schemas.microsoft.com/office/powerpoint/2010/main" val="33182995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1A42676-79AD-DC2A-869F-EF4674EA08A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D6FA5834-9CEB-25C9-BE64-BE47FC2AE9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2306" y="2718051"/>
            <a:ext cx="6623040" cy="1421898"/>
          </a:xfrm>
        </p:spPr>
        <p:txBody>
          <a:bodyPr>
            <a:normAutofit/>
          </a:bodyPr>
          <a:lstStyle/>
          <a:p>
            <a:r>
              <a:rPr lang="en-US" dirty="0"/>
              <a:t>How do you conceptualize mental health?</a:t>
            </a:r>
          </a:p>
        </p:txBody>
      </p:sp>
    </p:spTree>
    <p:extLst>
      <p:ext uri="{BB962C8B-B14F-4D97-AF65-F5344CB8AC3E}">
        <p14:creationId xmlns:p14="http://schemas.microsoft.com/office/powerpoint/2010/main" val="14951462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3947A62-BE41-78E0-C996-C21CABB0748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F947A129-6DA0-A301-CBE0-B29E9377AC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7297" y="2718051"/>
            <a:ext cx="6623040" cy="1421898"/>
          </a:xfrm>
        </p:spPr>
        <p:txBody>
          <a:bodyPr>
            <a:normAutofit/>
          </a:bodyPr>
          <a:lstStyle/>
          <a:p>
            <a:r>
              <a:rPr lang="en-US" dirty="0"/>
              <a:t>How do you conceptualize physical hurt or injury?</a:t>
            </a:r>
          </a:p>
        </p:txBody>
      </p:sp>
    </p:spTree>
    <p:extLst>
      <p:ext uri="{BB962C8B-B14F-4D97-AF65-F5344CB8AC3E}">
        <p14:creationId xmlns:p14="http://schemas.microsoft.com/office/powerpoint/2010/main" val="499190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CF3CA40-AEB2-8E01-0603-3E87BE8A274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6EC51EF3-16D6-9F49-8031-1BA02D01E1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2325" y="2718051"/>
            <a:ext cx="6623040" cy="1421898"/>
          </a:xfrm>
        </p:spPr>
        <p:txBody>
          <a:bodyPr>
            <a:normAutofit/>
          </a:bodyPr>
          <a:lstStyle/>
          <a:p>
            <a:r>
              <a:rPr lang="en-US" dirty="0"/>
              <a:t>How do you conceptualize mental hurt or injury?</a:t>
            </a:r>
          </a:p>
        </p:txBody>
      </p:sp>
    </p:spTree>
    <p:extLst>
      <p:ext uri="{BB962C8B-B14F-4D97-AF65-F5344CB8AC3E}">
        <p14:creationId xmlns:p14="http://schemas.microsoft.com/office/powerpoint/2010/main" val="23867262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547246F-8BC4-EA7D-E250-C21ADC29330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FE962C0B-5C4C-5FF7-43DC-2BCD0EAB9A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2247" y="2341423"/>
            <a:ext cx="6623040" cy="2175154"/>
          </a:xfrm>
        </p:spPr>
        <p:txBody>
          <a:bodyPr>
            <a:normAutofit/>
          </a:bodyPr>
          <a:lstStyle/>
          <a:p>
            <a:r>
              <a:rPr lang="en-US" dirty="0"/>
              <a:t>How do you use recovery language when helping an athlete manage a physical injury?</a:t>
            </a:r>
          </a:p>
        </p:txBody>
      </p:sp>
    </p:spTree>
    <p:extLst>
      <p:ext uri="{BB962C8B-B14F-4D97-AF65-F5344CB8AC3E}">
        <p14:creationId xmlns:p14="http://schemas.microsoft.com/office/powerpoint/2010/main" val="39587529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46D6D94-0646-6643-4FF1-D550EF4A1ED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3A5F6F62-9028-ED21-F6C1-3017EB673B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2188" y="1249806"/>
            <a:ext cx="6623040" cy="2602666"/>
          </a:xfrm>
        </p:spPr>
        <p:txBody>
          <a:bodyPr>
            <a:normAutofit fontScale="90000"/>
          </a:bodyPr>
          <a:lstStyle/>
          <a:p>
            <a:r>
              <a:rPr lang="en-US" dirty="0"/>
              <a:t>As forces of good, right, teaching, and healing you are in a perfect position to do the same with mental health challenges. 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0245FC8-ED3E-871E-3416-4687BDF945C3}"/>
              </a:ext>
            </a:extLst>
          </p:cNvPr>
          <p:cNvSpPr txBox="1"/>
          <p:nvPr/>
        </p:nvSpPr>
        <p:spPr>
          <a:xfrm>
            <a:off x="772188" y="4362139"/>
            <a:ext cx="7132209" cy="98488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9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But mental health stigma can steer</a:t>
            </a:r>
          </a:p>
          <a:p>
            <a:r>
              <a:rPr lang="en-US" sz="29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us away from recovery language.</a:t>
            </a:r>
          </a:p>
        </p:txBody>
      </p:sp>
    </p:spTree>
    <p:extLst>
      <p:ext uri="{BB962C8B-B14F-4D97-AF65-F5344CB8AC3E}">
        <p14:creationId xmlns:p14="http://schemas.microsoft.com/office/powerpoint/2010/main" val="35918613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60E30DC-FAA2-DFC5-FD22-E73F7D26EAF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0362435-CE9C-1FE9-1D1E-53C2666739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2247" y="2770911"/>
            <a:ext cx="6623040" cy="1316177"/>
          </a:xfrm>
        </p:spPr>
        <p:txBody>
          <a:bodyPr>
            <a:normAutofit/>
          </a:bodyPr>
          <a:lstStyle/>
          <a:p>
            <a:r>
              <a:rPr lang="en-US" dirty="0"/>
              <a:t>What about a mental disorder?</a:t>
            </a:r>
          </a:p>
        </p:txBody>
      </p:sp>
    </p:spTree>
    <p:extLst>
      <p:ext uri="{BB962C8B-B14F-4D97-AF65-F5344CB8AC3E}">
        <p14:creationId xmlns:p14="http://schemas.microsoft.com/office/powerpoint/2010/main" val="20359875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664081DB-1923-4878-AB15-AD54F35A1D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Questions?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5755816F-F516-477A-8EF2-D8CA202675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Jerry Girard, LCPC, LAC</a:t>
            </a:r>
          </a:p>
          <a:p>
            <a:r>
              <a:rPr lang="en-US" dirty="0"/>
              <a:t>(406) 657-2153</a:t>
            </a:r>
          </a:p>
          <a:p>
            <a:r>
              <a:rPr lang="en-US" dirty="0"/>
              <a:t>jerry.girard@msubillings.edu</a:t>
            </a:r>
          </a:p>
        </p:txBody>
      </p:sp>
    </p:spTree>
    <p:extLst>
      <p:ext uri="{BB962C8B-B14F-4D97-AF65-F5344CB8AC3E}">
        <p14:creationId xmlns:p14="http://schemas.microsoft.com/office/powerpoint/2010/main" val="798203993"/>
      </p:ext>
    </p:extLst>
  </p:cSld>
  <p:clrMapOvr>
    <a:masterClrMapping/>
  </p:clrMapOvr>
</p:sld>
</file>

<file path=ppt/theme/theme1.xml><?xml version="1.0" encoding="utf-8"?>
<a:theme xmlns:a="http://schemas.openxmlformats.org/drawingml/2006/main" name="ShojiVTI">
  <a:themeElements>
    <a:clrScheme name="Shoji">
      <a:dk1>
        <a:sysClr val="windowText" lastClr="000000"/>
      </a:dk1>
      <a:lt1>
        <a:sysClr val="window" lastClr="FFFFFF"/>
      </a:lt1>
      <a:dk2>
        <a:srgbClr val="595460"/>
      </a:dk2>
      <a:lt2>
        <a:srgbClr val="EBEDEB"/>
      </a:lt2>
      <a:accent1>
        <a:srgbClr val="97A7B8"/>
      </a:accent1>
      <a:accent2>
        <a:srgbClr val="A5B592"/>
      </a:accent2>
      <a:accent3>
        <a:srgbClr val="CED228"/>
      </a:accent3>
      <a:accent4>
        <a:srgbClr val="D1C499"/>
      </a:accent4>
      <a:accent5>
        <a:srgbClr val="BDB3B6"/>
      </a:accent5>
      <a:accent6>
        <a:srgbClr val="C5A98D"/>
      </a:accent6>
      <a:hlink>
        <a:srgbClr val="CC9900"/>
      </a:hlink>
      <a:folHlink>
        <a:srgbClr val="96A9A9"/>
      </a:folHlink>
    </a:clrScheme>
    <a:fontScheme name="Custom 7">
      <a:majorFont>
        <a:latin typeface="Meiryo"/>
        <a:ea typeface=""/>
        <a:cs typeface=""/>
      </a:majorFont>
      <a:minorFont>
        <a:latin typeface="Meiryo"/>
        <a:ea typeface=""/>
        <a:cs typeface=""/>
      </a:minorFont>
    </a:fontScheme>
    <a:fmtScheme name="Feathered">
      <a:fillStyleLst>
        <a:solidFill>
          <a:schemeClr val="phClr"/>
        </a:solidFill>
        <a:solidFill>
          <a:schemeClr val="phClr">
            <a:tint val="67000"/>
            <a:satMod val="105000"/>
          </a:schemeClr>
        </a:soli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0000"/>
                <a:satMod val="120000"/>
                <a:lumMod val="99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>
              <a:tint val="50000"/>
              <a:shade val="83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25400" dir="5400000" algn="ctr" rotWithShape="0">
              <a:srgbClr val="000000">
                <a:alpha val="20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hojiVTI" id="{00D0DDEB-E771-48E5-9E96-0647434F08B1}" vid="{9D22D596-7FD0-4F89-958C-AD79A0949111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Image xmlns="71af3243-3dd4-4a8d-8c0d-dd76da1f02a5">
      <Url xsi:nil="true"/>
      <Description xsi:nil="true"/>
    </Image>
    <Status xmlns="71af3243-3dd4-4a8d-8c0d-dd76da1f02a5">Not started</Status>
    <Background xmlns="71af3243-3dd4-4a8d-8c0d-dd76da1f02a5">false</Background>
    <_ip_UnifiedCompliancePolicyProperties xmlns="http://schemas.microsoft.com/sharepoint/v3" xsi:nil="true"/>
    <ImageTagsTaxHTField xmlns="71af3243-3dd4-4a8d-8c0d-dd76da1f02a5">
      <Terms xmlns="http://schemas.microsoft.com/office/infopath/2007/PartnerControls"/>
    </ImageTagsTaxHTField>
    <TaxCatchAll xmlns="230e9df3-be65-4c73-a93b-d1236ebd677e" xsi:nil="true"/>
    <MediaServiceKeyPoints xmlns="71af3243-3dd4-4a8d-8c0d-dd76da1f02a5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28" ma:contentTypeDescription="Create a new document." ma:contentTypeScope="" ma:versionID="60f5a4f2d2b0abadcf532d48ebf9cb71">
  <xsd:schema xmlns:xsd="http://www.w3.org/2001/XMLSchema" xmlns:xs="http://www.w3.org/2001/XMLSchema" xmlns:p="http://schemas.microsoft.com/office/2006/metadata/properties" xmlns:ns1="http://schemas.microsoft.com/sharepoint/v3" xmlns:ns2="71af3243-3dd4-4a8d-8c0d-dd76da1f02a5" xmlns:ns3="16c05727-aa75-4e4a-9b5f-8a80a1165891" xmlns:ns4="230e9df3-be65-4c73-a93b-d1236ebd677e" targetNamespace="http://schemas.microsoft.com/office/2006/metadata/properties" ma:root="true" ma:fieldsID="7dd78129e6a1811f84807ad11c651531" ns1:_="" ns2:_="" ns3:_="" ns4:_="">
    <xsd:import namespace="http://schemas.microsoft.com/sharepoint/v3"/>
    <xsd:import namespace="71af3243-3dd4-4a8d-8c0d-dd76da1f02a5"/>
    <xsd:import namespace="16c05727-aa75-4e4a-9b5f-8a80a1165891"/>
    <xsd:import namespace="230e9df3-be65-4c73-a93b-d1236ebd677e"/>
    <xsd:element name="properties">
      <xsd:complexType>
        <xsd:sequence>
          <xsd:element name="documentManagement">
            <xsd:complexType>
              <xsd:all>
                <xsd:element ref="ns2:Status" minOccurs="0"/>
                <xsd:element ref="ns2:Image" minOccurs="0"/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1:_ip_UnifiedCompliancePolicyProperties" minOccurs="0"/>
                <xsd:element ref="ns1:_ip_UnifiedCompliancePolicyUIAction" minOccurs="0"/>
                <xsd:element ref="ns4:TaxCatchAll" minOccurs="0"/>
                <xsd:element ref="ns2:ImageTagsTaxHTField" minOccurs="0"/>
                <xsd:element ref="ns2:MediaServiceLocation" minOccurs="0"/>
                <xsd:element ref="ns2:MediaLengthInSeconds" minOccurs="0"/>
                <xsd:element ref="ns2:Background" minOccurs="0"/>
                <xsd:element ref="ns2:MediaServiceSearchProperties" minOccurs="0"/>
                <xsd:element ref="ns2:MediaServiceDocTags" minOccurs="0"/>
                <xsd:element ref="ns2:MediaServiceObjectDetectorVersions" minOccurs="0"/>
                <xsd:element ref="ns2:MediaServiceSystem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hidden="true" ma:internalName="_ip_UnifiedCompliancePolicyProperties" ma:readOnly="false">
      <xsd:simpleType>
        <xsd:restriction base="dms:Note"/>
      </xsd:simpleType>
    </xsd:element>
    <xsd:element name="_ip_UnifiedCompliancePolicyUIAction" ma:index="21" nillable="true" ma:displayName="Unified Compliance Policy UI Action" ma:hidden="true" ma:internalName="_ip_UnifiedCompliancePolicyUIAction" ma:readOnly="fals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Status" ma:index="2" nillable="true" ma:displayName="Status" ma:default="Not started" ma:format="Dropdown" ma:internalName="Status" ma:readOnly="false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  <xsd:element name="Image" ma:index="3" nillable="true" ma:displayName="Image" ma:format="Image" ma:internalName="Image" ma:readOnly="fals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hidden="true" ma:internalName="MediaServiceOCR" ma:readOnly="true">
      <xsd:simpleType>
        <xsd:restriction base="dms:Note"/>
      </xsd:simpleType>
    </xsd:element>
    <xsd:element name="MediaServiceAutoTags" ma:index="11" nillable="true" ma:displayName="MediaServiceAutoTags" ma:hidden="true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hidden="true" ma:internalName="MediaServiceKeyPoints" ma:readOnly="false">
      <xsd:simpleType>
        <xsd:restriction base="dms:Note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ImageTagsTaxHTField" ma:index="25" nillable="true" ma:taxonomy="true" ma:internalName="ImageTagsTaxHTField" ma:taxonomyFieldName="MediaServiceImageTags" ma:displayName="Image Tags" ma:readOnly="false" ma:fieldId="{5cf76f15-5ced-4ddc-b409-7134ff3c332f}" ma:taxonomyMulti="true" ma:sspId="e385fb40-52d4-4fae-9c5b-3e8ff8a5878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6" nillable="true" ma:displayName="Location" ma:hidden="true" ma:internalName="MediaServiceLocation" ma:readOnly="true">
      <xsd:simpleType>
        <xsd:restriction base="dms:Text"/>
      </xsd:simpleType>
    </xsd:element>
    <xsd:element name="MediaLengthInSeconds" ma:index="27" nillable="true" ma:displayName="MediaLengthInSeconds" ma:hidden="true" ma:internalName="MediaLengthInSeconds" ma:readOnly="true">
      <xsd:simpleType>
        <xsd:restriction base="dms:Unknown"/>
      </xsd:simpleType>
    </xsd:element>
    <xsd:element name="Background" ma:index="28" nillable="true" ma:displayName="Background" ma:default="0" ma:format="Dropdown" ma:internalName="Background">
      <xsd:simpleType>
        <xsd:restriction base="dms:Boolean"/>
      </xsd:simpleType>
    </xsd:element>
    <xsd:element name="MediaServiceSearchProperties" ma:index="2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ocTags" ma:index="30" nillable="true" ma:displayName="MediaServiceDocTags" ma:hidden="true" ma:internalName="MediaServiceDocTags" ma:readOnly="true">
      <xsd:simpleType>
        <xsd:restriction base="dms:Note"/>
      </xsd:simpleType>
    </xsd:element>
    <xsd:element name="MediaServiceObjectDetectorVersions" ma:index="3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ystemTags" ma:index="32" nillable="true" ma:displayName="MediaServiceSystemTags" ma:hidden="true" ma:internalName="MediaServiceSystemTag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hidden="tru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hidden="true" ma:internalName="SharedWithDetail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0e9df3-be65-4c73-a93b-d1236ebd677e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3f6bfcbc-3db3-4ae6-bd76-326f0798ad28}" ma:internalName="TaxCatchAll" ma:readOnly="false" ma:showField="CatchAllData" ma:web="16c05727-aa75-4e4a-9b5f-8a80a116589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F36CB81-A037-44A8-88EB-C0C0F17FD4B1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57FF477C-132F-44F8-8C56-EBFF95FAF97B}">
  <ds:schemaRefs>
    <ds:schemaRef ds:uri="http://schemas.microsoft.com/office/2006/metadata/properties"/>
    <ds:schemaRef ds:uri="http://schemas.microsoft.com/office/infopath/2007/PartnerControls"/>
    <ds:schemaRef ds:uri="http://schemas.microsoft.com/sharepoint/v3"/>
    <ds:schemaRef ds:uri="71af3243-3dd4-4a8d-8c0d-dd76da1f02a5"/>
    <ds:schemaRef ds:uri="230e9df3-be65-4c73-a93b-d1236ebd677e"/>
  </ds:schemaRefs>
</ds:datastoreItem>
</file>

<file path=customXml/itemProps3.xml><?xml version="1.0" encoding="utf-8"?>
<ds:datastoreItem xmlns:ds="http://schemas.openxmlformats.org/officeDocument/2006/customXml" ds:itemID="{2C1AA24C-4CA6-40FF-8947-DA1F6F47456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71af3243-3dd4-4a8d-8c0d-dd76da1f02a5"/>
    <ds:schemaRef ds:uri="16c05727-aa75-4e4a-9b5f-8a80a1165891"/>
    <ds:schemaRef ds:uri="230e9df3-be65-4c73-a93b-d1236ebd677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/>
</file>

<file path=docProps/app.xml><?xml version="1.0" encoding="utf-8"?>
<Properties xmlns="http://schemas.openxmlformats.org/officeDocument/2006/extended-properties" xmlns:vt="http://schemas.openxmlformats.org/officeDocument/2006/docPropsVTypes">
  <Template>{D4996C60-6EAE-42B1-A3B7-0443CE200D94}TF2b9189fa-8f70-44c5-a025-8c7b018ae2a95a18b6f7_win32-f1ac09ee8c52</Template>
  <TotalTime>54</TotalTime>
  <Words>141</Words>
  <Application>Microsoft Office PowerPoint</Application>
  <PresentationFormat>Widescreen</PresentationFormat>
  <Paragraphs>28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Meiryo</vt:lpstr>
      <vt:lpstr>Calibri</vt:lpstr>
      <vt:lpstr>Corbel</vt:lpstr>
      <vt:lpstr>ShojiVTI</vt:lpstr>
      <vt:lpstr>PowerPoint Presentation</vt:lpstr>
      <vt:lpstr>How do you conceptualize physical health?</vt:lpstr>
      <vt:lpstr>How do you conceptualize mental health?</vt:lpstr>
      <vt:lpstr>How do you conceptualize physical hurt or injury?</vt:lpstr>
      <vt:lpstr>How do you conceptualize mental hurt or injury?</vt:lpstr>
      <vt:lpstr>How do you use recovery language when helping an athlete manage a physical injury?</vt:lpstr>
      <vt:lpstr>As forces of good, right, teaching, and healing you are in a perfect position to do the same with mental health challenges. </vt:lpstr>
      <vt:lpstr>What about a mental disorder?</vt:lpstr>
      <vt:lpstr>Questions?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Girard, Jerry D.</dc:creator>
  <cp:lastModifiedBy>Girard, Jerry D.</cp:lastModifiedBy>
  <cp:revision>5</cp:revision>
  <dcterms:created xsi:type="dcterms:W3CDTF">2025-10-16T01:51:56Z</dcterms:created>
  <dcterms:modified xsi:type="dcterms:W3CDTF">2025-10-16T14:36:04Z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  <property fmtid="{D5CDD505-2E9C-101B-9397-08002B2CF9AE}" pid="3" name="MediaServiceImageTags">
    <vt:lpwstr/>
  </property>
</Properties>
</file>