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8" r:id="rId3"/>
    <p:sldId id="259" r:id="rId4"/>
    <p:sldId id="261" r:id="rId5"/>
    <p:sldId id="269" r:id="rId6"/>
    <p:sldId id="265" r:id="rId7"/>
    <p:sldId id="270" r:id="rId8"/>
    <p:sldId id="268" r:id="rId9"/>
    <p:sldId id="27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A5956-D5B8-49A4-B232-E8C1A148F470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F6BA75-D0A4-496D-9A2F-0D13CD399D66}">
      <dgm:prSet custT="1"/>
      <dgm:spPr/>
      <dgm:t>
        <a:bodyPr/>
        <a:lstStyle/>
        <a:p>
          <a:r>
            <a:rPr lang="en-US" sz="1600" dirty="0"/>
            <a:t>Masters of Science from University of Montana for Speech Language Pathology</a:t>
          </a:r>
        </a:p>
      </dgm:t>
    </dgm:pt>
    <dgm:pt modelId="{9DB6086B-37B9-4CD2-BDE2-5F24EC2940EF}" type="parTrans" cxnId="{DCFD4964-D54D-421F-A42F-237FC96CFCAD}">
      <dgm:prSet/>
      <dgm:spPr/>
      <dgm:t>
        <a:bodyPr/>
        <a:lstStyle/>
        <a:p>
          <a:endParaRPr lang="en-US" sz="1600"/>
        </a:p>
      </dgm:t>
    </dgm:pt>
    <dgm:pt modelId="{B90BDF10-651E-4F72-AE0F-C6F2F2C844DD}" type="sibTrans" cxnId="{DCFD4964-D54D-421F-A42F-237FC96CFCAD}">
      <dgm:prSet/>
      <dgm:spPr/>
      <dgm:t>
        <a:bodyPr/>
        <a:lstStyle/>
        <a:p>
          <a:endParaRPr lang="en-US" sz="1600"/>
        </a:p>
      </dgm:t>
    </dgm:pt>
    <dgm:pt modelId="{3F793783-2333-4323-8D67-6836AC8411F5}">
      <dgm:prSet custT="1"/>
      <dgm:spPr/>
      <dgm:t>
        <a:bodyPr/>
        <a:lstStyle/>
        <a:p>
          <a:r>
            <a:rPr lang="en-US" sz="1600" dirty="0"/>
            <a:t>Experience with coaching during college opportunities for youth and special needs individuals</a:t>
          </a:r>
        </a:p>
      </dgm:t>
    </dgm:pt>
    <dgm:pt modelId="{7B73F24E-80C5-4405-8305-253B249FF36B}" type="parTrans" cxnId="{0F10237E-9896-4730-BB9D-6A92F7A4F0BF}">
      <dgm:prSet/>
      <dgm:spPr/>
      <dgm:t>
        <a:bodyPr/>
        <a:lstStyle/>
        <a:p>
          <a:endParaRPr lang="en-US" sz="1600"/>
        </a:p>
      </dgm:t>
    </dgm:pt>
    <dgm:pt modelId="{E2080800-64A0-4AAD-A93B-933F81C7D35D}" type="sibTrans" cxnId="{0F10237E-9896-4730-BB9D-6A92F7A4F0BF}">
      <dgm:prSet/>
      <dgm:spPr/>
      <dgm:t>
        <a:bodyPr/>
        <a:lstStyle/>
        <a:p>
          <a:endParaRPr lang="en-US" sz="1600"/>
        </a:p>
      </dgm:t>
    </dgm:pt>
    <dgm:pt modelId="{135F6748-F678-4584-95E0-A6EB6F06BD88}">
      <dgm:prSet custT="1"/>
      <dgm:spPr/>
      <dgm:t>
        <a:bodyPr/>
        <a:lstStyle/>
        <a:p>
          <a:r>
            <a:rPr lang="en-US" sz="1600" dirty="0"/>
            <a:t>Referee for intramural and club programs, MOA volleyball referee for 2020-2021 year</a:t>
          </a:r>
        </a:p>
      </dgm:t>
    </dgm:pt>
    <dgm:pt modelId="{0B00A31F-0912-4290-83EB-A24EF3D7A702}" type="parTrans" cxnId="{27A90E32-3024-4700-B382-8C3D66059C3B}">
      <dgm:prSet/>
      <dgm:spPr/>
      <dgm:t>
        <a:bodyPr/>
        <a:lstStyle/>
        <a:p>
          <a:endParaRPr lang="en-US" sz="1600"/>
        </a:p>
      </dgm:t>
    </dgm:pt>
    <dgm:pt modelId="{1C2D83AE-5589-440D-9959-0A81558E4BEC}" type="sibTrans" cxnId="{27A90E32-3024-4700-B382-8C3D66059C3B}">
      <dgm:prSet/>
      <dgm:spPr/>
      <dgm:t>
        <a:bodyPr/>
        <a:lstStyle/>
        <a:p>
          <a:endParaRPr lang="en-US" sz="1600"/>
        </a:p>
      </dgm:t>
    </dgm:pt>
    <dgm:pt modelId="{93727AC1-4345-437E-A90B-B821A5E5340F}">
      <dgm:prSet custT="1"/>
      <dgm:spPr/>
      <dgm:t>
        <a:bodyPr/>
        <a:lstStyle/>
        <a:p>
          <a:r>
            <a:rPr lang="en-US" sz="1600" dirty="0"/>
            <a:t>Current independent contractor working with school districts, collaborate with other therapists, school staff, behavior teams</a:t>
          </a:r>
        </a:p>
      </dgm:t>
    </dgm:pt>
    <dgm:pt modelId="{028CF57B-3834-42F8-8D75-17D1416F4ECE}" type="parTrans" cxnId="{A8725422-9EA0-4E03-B565-ED8A5076667A}">
      <dgm:prSet/>
      <dgm:spPr/>
      <dgm:t>
        <a:bodyPr/>
        <a:lstStyle/>
        <a:p>
          <a:endParaRPr lang="en-US" sz="1600"/>
        </a:p>
      </dgm:t>
    </dgm:pt>
    <dgm:pt modelId="{7A184078-385F-4AA4-8FC6-1B37B140BC2A}" type="sibTrans" cxnId="{A8725422-9EA0-4E03-B565-ED8A5076667A}">
      <dgm:prSet/>
      <dgm:spPr/>
      <dgm:t>
        <a:bodyPr/>
        <a:lstStyle/>
        <a:p>
          <a:endParaRPr lang="en-US" sz="1600"/>
        </a:p>
      </dgm:t>
    </dgm:pt>
    <dgm:pt modelId="{F2E8C25E-E35B-45E9-AD2E-C28EEF89F92B}">
      <dgm:prSet custT="1"/>
      <dgm:spPr/>
      <dgm:t>
        <a:bodyPr/>
        <a:lstStyle/>
        <a:p>
          <a:r>
            <a:rPr lang="en-US" sz="1600" dirty="0"/>
            <a:t>Contractor for DEAP (Developmental Educational Assistance Program) for ADOS testing (Autism)</a:t>
          </a:r>
        </a:p>
      </dgm:t>
    </dgm:pt>
    <dgm:pt modelId="{82EC32AC-6803-48CB-935A-D2E47FE3D50D}" type="parTrans" cxnId="{D04E5F6F-AEF7-4A28-A8C5-6674315AD933}">
      <dgm:prSet/>
      <dgm:spPr/>
      <dgm:t>
        <a:bodyPr/>
        <a:lstStyle/>
        <a:p>
          <a:endParaRPr lang="en-US" sz="1600"/>
        </a:p>
      </dgm:t>
    </dgm:pt>
    <dgm:pt modelId="{496FFB1C-4A4C-446E-9056-8A144FCEB4DD}" type="sibTrans" cxnId="{D04E5F6F-AEF7-4A28-A8C5-6674315AD933}">
      <dgm:prSet/>
      <dgm:spPr/>
      <dgm:t>
        <a:bodyPr/>
        <a:lstStyle/>
        <a:p>
          <a:endParaRPr lang="en-US" sz="1600"/>
        </a:p>
      </dgm:t>
    </dgm:pt>
    <dgm:pt modelId="{22E5AF93-71A3-468F-909A-250D3E92C5C6}">
      <dgm:prSet custT="1"/>
      <dgm:spPr/>
      <dgm:t>
        <a:bodyPr/>
        <a:lstStyle/>
        <a:p>
          <a:r>
            <a:rPr lang="en-US" sz="1600" dirty="0"/>
            <a:t>Head coach and LPC for Miles City Bandits Special Olympics program</a:t>
          </a:r>
        </a:p>
      </dgm:t>
    </dgm:pt>
    <dgm:pt modelId="{927DB4CA-CA44-4CB7-BEBC-8060BAE1A5C5}" type="parTrans" cxnId="{F6091604-90BE-432A-B5E4-7640C1AAF628}">
      <dgm:prSet/>
      <dgm:spPr/>
      <dgm:t>
        <a:bodyPr/>
        <a:lstStyle/>
        <a:p>
          <a:endParaRPr lang="en-US" sz="1600"/>
        </a:p>
      </dgm:t>
    </dgm:pt>
    <dgm:pt modelId="{8105DC15-CAF0-4FE5-B45B-024E5DFC0D5E}" type="sibTrans" cxnId="{F6091604-90BE-432A-B5E4-7640C1AAF628}">
      <dgm:prSet/>
      <dgm:spPr/>
      <dgm:t>
        <a:bodyPr/>
        <a:lstStyle/>
        <a:p>
          <a:endParaRPr lang="en-US" sz="1600"/>
        </a:p>
      </dgm:t>
    </dgm:pt>
    <dgm:pt modelId="{3237A12B-0379-427A-BFE1-89EDF5E16468}" type="pres">
      <dgm:prSet presAssocID="{E12A5956-D5B8-49A4-B232-E8C1A148F470}" presName="linear" presStyleCnt="0">
        <dgm:presLayoutVars>
          <dgm:animLvl val="lvl"/>
          <dgm:resizeHandles val="exact"/>
        </dgm:presLayoutVars>
      </dgm:prSet>
      <dgm:spPr/>
    </dgm:pt>
    <dgm:pt modelId="{071ADCE5-6FA5-4467-B04B-745E133F9AD5}" type="pres">
      <dgm:prSet presAssocID="{AAF6BA75-D0A4-496D-9A2F-0D13CD399D6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4929A42-C211-4090-AA5C-8D9674513841}" type="pres">
      <dgm:prSet presAssocID="{B90BDF10-651E-4F72-AE0F-C6F2F2C844DD}" presName="spacer" presStyleCnt="0"/>
      <dgm:spPr/>
    </dgm:pt>
    <dgm:pt modelId="{47AF698C-1C6C-4E15-8443-AC47F6AD4ECB}" type="pres">
      <dgm:prSet presAssocID="{3F793783-2333-4323-8D67-6836AC8411F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946CBE4-0699-49AD-82F6-FD211A8722A2}" type="pres">
      <dgm:prSet presAssocID="{E2080800-64A0-4AAD-A93B-933F81C7D35D}" presName="spacer" presStyleCnt="0"/>
      <dgm:spPr/>
    </dgm:pt>
    <dgm:pt modelId="{20E38DAA-D9BC-4083-8DDE-8587D465DDC1}" type="pres">
      <dgm:prSet presAssocID="{135F6748-F678-4584-95E0-A6EB6F06BD8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EA2F339-9E17-4BE2-BC0D-B3D610E609EE}" type="pres">
      <dgm:prSet presAssocID="{1C2D83AE-5589-440D-9959-0A81558E4BEC}" presName="spacer" presStyleCnt="0"/>
      <dgm:spPr/>
    </dgm:pt>
    <dgm:pt modelId="{680FD821-0FD5-49D6-8B85-3590D0CA1E33}" type="pres">
      <dgm:prSet presAssocID="{93727AC1-4345-437E-A90B-B821A5E5340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BF71C18-0A15-42FE-A444-490DC75EFCE1}" type="pres">
      <dgm:prSet presAssocID="{7A184078-385F-4AA4-8FC6-1B37B140BC2A}" presName="spacer" presStyleCnt="0"/>
      <dgm:spPr/>
    </dgm:pt>
    <dgm:pt modelId="{EA15BBBD-9244-4A27-B041-89EF28C0C891}" type="pres">
      <dgm:prSet presAssocID="{F2E8C25E-E35B-45E9-AD2E-C28EEF89F92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BE1D2E9-EA60-4DF2-96EF-A25E90EDF7E3}" type="pres">
      <dgm:prSet presAssocID="{496FFB1C-4A4C-446E-9056-8A144FCEB4DD}" presName="spacer" presStyleCnt="0"/>
      <dgm:spPr/>
    </dgm:pt>
    <dgm:pt modelId="{EC2DC888-E9E0-4873-8751-FD6CA4186CB8}" type="pres">
      <dgm:prSet presAssocID="{22E5AF93-71A3-468F-909A-250D3E92C5C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6091604-90BE-432A-B5E4-7640C1AAF628}" srcId="{E12A5956-D5B8-49A4-B232-E8C1A148F470}" destId="{22E5AF93-71A3-468F-909A-250D3E92C5C6}" srcOrd="5" destOrd="0" parTransId="{927DB4CA-CA44-4CB7-BEBC-8060BAE1A5C5}" sibTransId="{8105DC15-CAF0-4FE5-B45B-024E5DFC0D5E}"/>
    <dgm:cxn modelId="{1D3DF115-50AB-41E1-A281-DA4EB177E900}" type="presOf" srcId="{22E5AF93-71A3-468F-909A-250D3E92C5C6}" destId="{EC2DC888-E9E0-4873-8751-FD6CA4186CB8}" srcOrd="0" destOrd="0" presId="urn:microsoft.com/office/officeart/2005/8/layout/vList2"/>
    <dgm:cxn modelId="{A8725422-9EA0-4E03-B565-ED8A5076667A}" srcId="{E12A5956-D5B8-49A4-B232-E8C1A148F470}" destId="{93727AC1-4345-437E-A90B-B821A5E5340F}" srcOrd="3" destOrd="0" parTransId="{028CF57B-3834-42F8-8D75-17D1416F4ECE}" sibTransId="{7A184078-385F-4AA4-8FC6-1B37B140BC2A}"/>
    <dgm:cxn modelId="{C20E0A2E-4F5F-4ECB-910E-F0D52F80C5A6}" type="presOf" srcId="{3F793783-2333-4323-8D67-6836AC8411F5}" destId="{47AF698C-1C6C-4E15-8443-AC47F6AD4ECB}" srcOrd="0" destOrd="0" presId="urn:microsoft.com/office/officeart/2005/8/layout/vList2"/>
    <dgm:cxn modelId="{27A90E32-3024-4700-B382-8C3D66059C3B}" srcId="{E12A5956-D5B8-49A4-B232-E8C1A148F470}" destId="{135F6748-F678-4584-95E0-A6EB6F06BD88}" srcOrd="2" destOrd="0" parTransId="{0B00A31F-0912-4290-83EB-A24EF3D7A702}" sibTransId="{1C2D83AE-5589-440D-9959-0A81558E4BEC}"/>
    <dgm:cxn modelId="{44C9593D-31B8-40A0-8AA3-C76CD8A4F893}" type="presOf" srcId="{AAF6BA75-D0A4-496D-9A2F-0D13CD399D66}" destId="{071ADCE5-6FA5-4467-B04B-745E133F9AD5}" srcOrd="0" destOrd="0" presId="urn:microsoft.com/office/officeart/2005/8/layout/vList2"/>
    <dgm:cxn modelId="{DCFD4964-D54D-421F-A42F-237FC96CFCAD}" srcId="{E12A5956-D5B8-49A4-B232-E8C1A148F470}" destId="{AAF6BA75-D0A4-496D-9A2F-0D13CD399D66}" srcOrd="0" destOrd="0" parTransId="{9DB6086B-37B9-4CD2-BDE2-5F24EC2940EF}" sibTransId="{B90BDF10-651E-4F72-AE0F-C6F2F2C844DD}"/>
    <dgm:cxn modelId="{D04E5F6F-AEF7-4A28-A8C5-6674315AD933}" srcId="{E12A5956-D5B8-49A4-B232-E8C1A148F470}" destId="{F2E8C25E-E35B-45E9-AD2E-C28EEF89F92B}" srcOrd="4" destOrd="0" parTransId="{82EC32AC-6803-48CB-935A-D2E47FE3D50D}" sibTransId="{496FFB1C-4A4C-446E-9056-8A144FCEB4DD}"/>
    <dgm:cxn modelId="{0F10237E-9896-4730-BB9D-6A92F7A4F0BF}" srcId="{E12A5956-D5B8-49A4-B232-E8C1A148F470}" destId="{3F793783-2333-4323-8D67-6836AC8411F5}" srcOrd="1" destOrd="0" parTransId="{7B73F24E-80C5-4405-8305-253B249FF36B}" sibTransId="{E2080800-64A0-4AAD-A93B-933F81C7D35D}"/>
    <dgm:cxn modelId="{F7709F9A-2E03-4E4B-912D-A72E23CB2C1C}" type="presOf" srcId="{F2E8C25E-E35B-45E9-AD2E-C28EEF89F92B}" destId="{EA15BBBD-9244-4A27-B041-89EF28C0C891}" srcOrd="0" destOrd="0" presId="urn:microsoft.com/office/officeart/2005/8/layout/vList2"/>
    <dgm:cxn modelId="{35B09DCA-EBF5-4CC8-8157-8200EEEE7A1D}" type="presOf" srcId="{E12A5956-D5B8-49A4-B232-E8C1A148F470}" destId="{3237A12B-0379-427A-BFE1-89EDF5E16468}" srcOrd="0" destOrd="0" presId="urn:microsoft.com/office/officeart/2005/8/layout/vList2"/>
    <dgm:cxn modelId="{EEFCC3D3-600C-44D2-9A7A-B9005CE7EAC0}" type="presOf" srcId="{93727AC1-4345-437E-A90B-B821A5E5340F}" destId="{680FD821-0FD5-49D6-8B85-3590D0CA1E33}" srcOrd="0" destOrd="0" presId="urn:microsoft.com/office/officeart/2005/8/layout/vList2"/>
    <dgm:cxn modelId="{5FD7AFDA-05D2-467F-A5F6-FACB93A4859B}" type="presOf" srcId="{135F6748-F678-4584-95E0-A6EB6F06BD88}" destId="{20E38DAA-D9BC-4083-8DDE-8587D465DDC1}" srcOrd="0" destOrd="0" presId="urn:microsoft.com/office/officeart/2005/8/layout/vList2"/>
    <dgm:cxn modelId="{C016DBC5-D0C2-47EE-B0C3-002B3EF373CB}" type="presParOf" srcId="{3237A12B-0379-427A-BFE1-89EDF5E16468}" destId="{071ADCE5-6FA5-4467-B04B-745E133F9AD5}" srcOrd="0" destOrd="0" presId="urn:microsoft.com/office/officeart/2005/8/layout/vList2"/>
    <dgm:cxn modelId="{0F5319FE-730A-4EFB-9658-4F255DD9D3A6}" type="presParOf" srcId="{3237A12B-0379-427A-BFE1-89EDF5E16468}" destId="{14929A42-C211-4090-AA5C-8D9674513841}" srcOrd="1" destOrd="0" presId="urn:microsoft.com/office/officeart/2005/8/layout/vList2"/>
    <dgm:cxn modelId="{BF992203-B8D5-485D-BED2-B1F88BEF2054}" type="presParOf" srcId="{3237A12B-0379-427A-BFE1-89EDF5E16468}" destId="{47AF698C-1C6C-4E15-8443-AC47F6AD4ECB}" srcOrd="2" destOrd="0" presId="urn:microsoft.com/office/officeart/2005/8/layout/vList2"/>
    <dgm:cxn modelId="{15B91E6E-2520-4880-BD95-6BFA8CC99DD3}" type="presParOf" srcId="{3237A12B-0379-427A-BFE1-89EDF5E16468}" destId="{A946CBE4-0699-49AD-82F6-FD211A8722A2}" srcOrd="3" destOrd="0" presId="urn:microsoft.com/office/officeart/2005/8/layout/vList2"/>
    <dgm:cxn modelId="{2851203B-93B4-4A16-8959-06D5C1F93B76}" type="presParOf" srcId="{3237A12B-0379-427A-BFE1-89EDF5E16468}" destId="{20E38DAA-D9BC-4083-8DDE-8587D465DDC1}" srcOrd="4" destOrd="0" presId="urn:microsoft.com/office/officeart/2005/8/layout/vList2"/>
    <dgm:cxn modelId="{09982EA8-1C1F-460E-8884-25EC2DDC29C4}" type="presParOf" srcId="{3237A12B-0379-427A-BFE1-89EDF5E16468}" destId="{2EA2F339-9E17-4BE2-BC0D-B3D610E609EE}" srcOrd="5" destOrd="0" presId="urn:microsoft.com/office/officeart/2005/8/layout/vList2"/>
    <dgm:cxn modelId="{E0CD9E60-7E2C-4DA5-8AC6-8112D1DAD1D1}" type="presParOf" srcId="{3237A12B-0379-427A-BFE1-89EDF5E16468}" destId="{680FD821-0FD5-49D6-8B85-3590D0CA1E33}" srcOrd="6" destOrd="0" presId="urn:microsoft.com/office/officeart/2005/8/layout/vList2"/>
    <dgm:cxn modelId="{D03B9AC4-0EDE-42EF-8BFB-30770ADD1B29}" type="presParOf" srcId="{3237A12B-0379-427A-BFE1-89EDF5E16468}" destId="{5BF71C18-0A15-42FE-A444-490DC75EFCE1}" srcOrd="7" destOrd="0" presId="urn:microsoft.com/office/officeart/2005/8/layout/vList2"/>
    <dgm:cxn modelId="{C0C7D74D-C338-4BBD-A6C9-F24E9F73F7C2}" type="presParOf" srcId="{3237A12B-0379-427A-BFE1-89EDF5E16468}" destId="{EA15BBBD-9244-4A27-B041-89EF28C0C891}" srcOrd="8" destOrd="0" presId="urn:microsoft.com/office/officeart/2005/8/layout/vList2"/>
    <dgm:cxn modelId="{D8575D2C-F30C-4DEF-B497-AA3009812956}" type="presParOf" srcId="{3237A12B-0379-427A-BFE1-89EDF5E16468}" destId="{4BE1D2E9-EA60-4DF2-96EF-A25E90EDF7E3}" srcOrd="9" destOrd="0" presId="urn:microsoft.com/office/officeart/2005/8/layout/vList2"/>
    <dgm:cxn modelId="{1FE1B37E-6D44-45F2-81A1-4DC3E42FC53E}" type="presParOf" srcId="{3237A12B-0379-427A-BFE1-89EDF5E16468}" destId="{EC2DC888-E9E0-4873-8751-FD6CA4186CB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C90B0-87E4-44D3-8D34-E7718BE61E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35379A-54F5-4C2A-8013-8894B3D590A7}">
      <dgm:prSet custT="1"/>
      <dgm:spPr/>
      <dgm:t>
        <a:bodyPr/>
        <a:lstStyle/>
        <a:p>
          <a:r>
            <a:rPr lang="en-US" sz="1800" dirty="0"/>
            <a:t>Neurodiversity describes the idea that people experience and interact with the world around them in many ways and that there is no one right way of thinking and learning. </a:t>
          </a:r>
        </a:p>
      </dgm:t>
    </dgm:pt>
    <dgm:pt modelId="{C76ECBB1-6811-4309-A6C4-D2828AEE3A7E}" type="parTrans" cxnId="{652E24DC-89FD-462C-A581-1E3FCBBC11DE}">
      <dgm:prSet/>
      <dgm:spPr/>
      <dgm:t>
        <a:bodyPr/>
        <a:lstStyle/>
        <a:p>
          <a:endParaRPr lang="en-US" sz="1800"/>
        </a:p>
      </dgm:t>
    </dgm:pt>
    <dgm:pt modelId="{ACCD1548-8164-4B89-B7B9-FC0946591E89}" type="sibTrans" cxnId="{652E24DC-89FD-462C-A581-1E3FCBBC11DE}">
      <dgm:prSet/>
      <dgm:spPr/>
      <dgm:t>
        <a:bodyPr/>
        <a:lstStyle/>
        <a:p>
          <a:endParaRPr lang="en-US" sz="1800"/>
        </a:p>
      </dgm:t>
    </dgm:pt>
    <dgm:pt modelId="{3E555B8C-2385-4EBD-AEAB-2A673A281849}">
      <dgm:prSet custT="1"/>
      <dgm:spPr/>
      <dgm:t>
        <a:bodyPr/>
        <a:lstStyle/>
        <a:p>
          <a:r>
            <a:rPr lang="en-US" sz="1800" dirty="0"/>
            <a:t>Typically used in the context of autism spectrum disorder (ASD), ADHD, dyslexia, Tourette syndrome, obsessive-compulsive disorder, bipolar disorder, schizophrenia, intellectual disabilities, or other learning disabilities</a:t>
          </a:r>
        </a:p>
      </dgm:t>
    </dgm:pt>
    <dgm:pt modelId="{256096D7-A47B-4593-A346-FE96F30D51AA}" type="parTrans" cxnId="{F6121FE4-1A43-4D5E-BEC2-1BA05B4C8EF6}">
      <dgm:prSet/>
      <dgm:spPr/>
      <dgm:t>
        <a:bodyPr/>
        <a:lstStyle/>
        <a:p>
          <a:endParaRPr lang="en-US" sz="1800"/>
        </a:p>
      </dgm:t>
    </dgm:pt>
    <dgm:pt modelId="{58C7A2EB-9892-487D-9A7C-F20F8DE0DC20}" type="sibTrans" cxnId="{F6121FE4-1A43-4D5E-BEC2-1BA05B4C8EF6}">
      <dgm:prSet/>
      <dgm:spPr/>
      <dgm:t>
        <a:bodyPr/>
        <a:lstStyle/>
        <a:p>
          <a:endParaRPr lang="en-US" sz="1800"/>
        </a:p>
      </dgm:t>
    </dgm:pt>
    <dgm:pt modelId="{BA8AA3AC-D055-4B03-BD3D-A8F3E4EC3FED}">
      <dgm:prSet custT="1"/>
      <dgm:spPr/>
      <dgm:t>
        <a:bodyPr/>
        <a:lstStyle/>
        <a:p>
          <a:r>
            <a:rPr lang="en-US" sz="1800"/>
            <a:t>Neurodivergence is not a diagnosis or a disability but a social theory that recognizes and celebrate the diversity of the human brain. </a:t>
          </a:r>
        </a:p>
      </dgm:t>
    </dgm:pt>
    <dgm:pt modelId="{456FB8BD-6E53-45E9-8FBC-3D2FE17FDCD2}" type="parTrans" cxnId="{FDBC0E16-3F60-49C1-8AB1-C116995F7BB9}">
      <dgm:prSet/>
      <dgm:spPr/>
      <dgm:t>
        <a:bodyPr/>
        <a:lstStyle/>
        <a:p>
          <a:endParaRPr lang="en-US" sz="1800"/>
        </a:p>
      </dgm:t>
    </dgm:pt>
    <dgm:pt modelId="{4C868D32-C1A1-413E-94B3-F2E8847AFF40}" type="sibTrans" cxnId="{FDBC0E16-3F60-49C1-8AB1-C116995F7BB9}">
      <dgm:prSet/>
      <dgm:spPr/>
      <dgm:t>
        <a:bodyPr/>
        <a:lstStyle/>
        <a:p>
          <a:endParaRPr lang="en-US" sz="1800"/>
        </a:p>
      </dgm:t>
    </dgm:pt>
    <dgm:pt modelId="{F23FE26F-11CE-41E7-9021-4EB7B5421F5E}" type="pres">
      <dgm:prSet presAssocID="{093C90B0-87E4-44D3-8D34-E7718BE61E81}" presName="linear" presStyleCnt="0">
        <dgm:presLayoutVars>
          <dgm:animLvl val="lvl"/>
          <dgm:resizeHandles val="exact"/>
        </dgm:presLayoutVars>
      </dgm:prSet>
      <dgm:spPr/>
    </dgm:pt>
    <dgm:pt modelId="{888848FF-AA29-474D-AC60-22894A842D21}" type="pres">
      <dgm:prSet presAssocID="{B635379A-54F5-4C2A-8013-8894B3D590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F42925-E0E3-4546-8444-9B05AA1BC487}" type="pres">
      <dgm:prSet presAssocID="{ACCD1548-8164-4B89-B7B9-FC0946591E89}" presName="spacer" presStyleCnt="0"/>
      <dgm:spPr/>
    </dgm:pt>
    <dgm:pt modelId="{F0693559-80A0-43D5-ACE9-BCC0D9F68A6E}" type="pres">
      <dgm:prSet presAssocID="{3E555B8C-2385-4EBD-AEAB-2A673A281849}" presName="parentText" presStyleLbl="node1" presStyleIdx="1" presStyleCnt="3" custLinFactNeighborX="976">
        <dgm:presLayoutVars>
          <dgm:chMax val="0"/>
          <dgm:bulletEnabled val="1"/>
        </dgm:presLayoutVars>
      </dgm:prSet>
      <dgm:spPr/>
    </dgm:pt>
    <dgm:pt modelId="{65B8FB0F-AB68-4D28-8E9F-66C125296FAB}" type="pres">
      <dgm:prSet presAssocID="{58C7A2EB-9892-487D-9A7C-F20F8DE0DC20}" presName="spacer" presStyleCnt="0"/>
      <dgm:spPr/>
    </dgm:pt>
    <dgm:pt modelId="{A2233EAA-B05D-4049-90AF-6C75A2143882}" type="pres">
      <dgm:prSet presAssocID="{BA8AA3AC-D055-4B03-BD3D-A8F3E4EC3FE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DBC0E16-3F60-49C1-8AB1-C116995F7BB9}" srcId="{093C90B0-87E4-44D3-8D34-E7718BE61E81}" destId="{BA8AA3AC-D055-4B03-BD3D-A8F3E4EC3FED}" srcOrd="2" destOrd="0" parTransId="{456FB8BD-6E53-45E9-8FBC-3D2FE17FDCD2}" sibTransId="{4C868D32-C1A1-413E-94B3-F2E8847AFF40}"/>
    <dgm:cxn modelId="{E2593316-51B4-4709-9CE3-D97406C73729}" type="presOf" srcId="{BA8AA3AC-D055-4B03-BD3D-A8F3E4EC3FED}" destId="{A2233EAA-B05D-4049-90AF-6C75A2143882}" srcOrd="0" destOrd="0" presId="urn:microsoft.com/office/officeart/2005/8/layout/vList2"/>
    <dgm:cxn modelId="{EB029D68-6AD1-4BB0-A0D4-7D22F97BEC9C}" type="presOf" srcId="{3E555B8C-2385-4EBD-AEAB-2A673A281849}" destId="{F0693559-80A0-43D5-ACE9-BCC0D9F68A6E}" srcOrd="0" destOrd="0" presId="urn:microsoft.com/office/officeart/2005/8/layout/vList2"/>
    <dgm:cxn modelId="{7372C2DB-E6D9-45EB-B715-078B025058C0}" type="presOf" srcId="{B635379A-54F5-4C2A-8013-8894B3D590A7}" destId="{888848FF-AA29-474D-AC60-22894A842D21}" srcOrd="0" destOrd="0" presId="urn:microsoft.com/office/officeart/2005/8/layout/vList2"/>
    <dgm:cxn modelId="{652E24DC-89FD-462C-A581-1E3FCBBC11DE}" srcId="{093C90B0-87E4-44D3-8D34-E7718BE61E81}" destId="{B635379A-54F5-4C2A-8013-8894B3D590A7}" srcOrd="0" destOrd="0" parTransId="{C76ECBB1-6811-4309-A6C4-D2828AEE3A7E}" sibTransId="{ACCD1548-8164-4B89-B7B9-FC0946591E89}"/>
    <dgm:cxn modelId="{F6121FE4-1A43-4D5E-BEC2-1BA05B4C8EF6}" srcId="{093C90B0-87E4-44D3-8D34-E7718BE61E81}" destId="{3E555B8C-2385-4EBD-AEAB-2A673A281849}" srcOrd="1" destOrd="0" parTransId="{256096D7-A47B-4593-A346-FE96F30D51AA}" sibTransId="{58C7A2EB-9892-487D-9A7C-F20F8DE0DC20}"/>
    <dgm:cxn modelId="{69F9F2F7-E9A1-4D27-BF90-CA8C12D63D12}" type="presOf" srcId="{093C90B0-87E4-44D3-8D34-E7718BE61E81}" destId="{F23FE26F-11CE-41E7-9021-4EB7B5421F5E}" srcOrd="0" destOrd="0" presId="urn:microsoft.com/office/officeart/2005/8/layout/vList2"/>
    <dgm:cxn modelId="{0827313B-2C89-421C-B0BF-485D5ADF0A7B}" type="presParOf" srcId="{F23FE26F-11CE-41E7-9021-4EB7B5421F5E}" destId="{888848FF-AA29-474D-AC60-22894A842D21}" srcOrd="0" destOrd="0" presId="urn:microsoft.com/office/officeart/2005/8/layout/vList2"/>
    <dgm:cxn modelId="{DFF8D7EA-59F4-4CBE-B848-4CD985CEF402}" type="presParOf" srcId="{F23FE26F-11CE-41E7-9021-4EB7B5421F5E}" destId="{14F42925-E0E3-4546-8444-9B05AA1BC487}" srcOrd="1" destOrd="0" presId="urn:microsoft.com/office/officeart/2005/8/layout/vList2"/>
    <dgm:cxn modelId="{859F5685-7955-4F76-87A8-727ED6AE605C}" type="presParOf" srcId="{F23FE26F-11CE-41E7-9021-4EB7B5421F5E}" destId="{F0693559-80A0-43D5-ACE9-BCC0D9F68A6E}" srcOrd="2" destOrd="0" presId="urn:microsoft.com/office/officeart/2005/8/layout/vList2"/>
    <dgm:cxn modelId="{CCE9C99F-B4CE-4648-8657-9030026B687B}" type="presParOf" srcId="{F23FE26F-11CE-41E7-9021-4EB7B5421F5E}" destId="{65B8FB0F-AB68-4D28-8E9F-66C125296FAB}" srcOrd="3" destOrd="0" presId="urn:microsoft.com/office/officeart/2005/8/layout/vList2"/>
    <dgm:cxn modelId="{6DBB051D-33C4-4AA7-8409-34B5A682371C}" type="presParOf" srcId="{F23FE26F-11CE-41E7-9021-4EB7B5421F5E}" destId="{A2233EAA-B05D-4049-90AF-6C75A21438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F040FE-E6CE-4DDB-B771-DA31A4A443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81766-DC8D-41BF-B6AA-D5E0B9554D3D}">
      <dgm:prSet/>
      <dgm:spPr/>
      <dgm:t>
        <a:bodyPr/>
        <a:lstStyle/>
        <a:p>
          <a:r>
            <a:rPr lang="en-US" dirty="0"/>
            <a:t>1 in 31 children are diagnosed with Autism Spectrum Disorder</a:t>
          </a:r>
        </a:p>
      </dgm:t>
    </dgm:pt>
    <dgm:pt modelId="{4C1D835E-6755-4F40-868E-9357EA374A43}" type="parTrans" cxnId="{AF2D4FB7-1BC5-496F-B8C3-9DAFE412751C}">
      <dgm:prSet/>
      <dgm:spPr/>
      <dgm:t>
        <a:bodyPr/>
        <a:lstStyle/>
        <a:p>
          <a:endParaRPr lang="en-US"/>
        </a:p>
      </dgm:t>
    </dgm:pt>
    <dgm:pt modelId="{337EBE5B-7D0C-44D6-A28C-5023F3A884F1}" type="sibTrans" cxnId="{AF2D4FB7-1BC5-496F-B8C3-9DAFE412751C}">
      <dgm:prSet/>
      <dgm:spPr/>
      <dgm:t>
        <a:bodyPr/>
        <a:lstStyle/>
        <a:p>
          <a:endParaRPr lang="en-US"/>
        </a:p>
      </dgm:t>
    </dgm:pt>
    <dgm:pt modelId="{0FAB5758-7E43-4BA8-8966-A147F2A76702}">
      <dgm:prSet/>
      <dgm:spPr/>
      <dgm:t>
        <a:bodyPr/>
        <a:lstStyle/>
        <a:p>
          <a:r>
            <a:rPr lang="en-US" dirty="0"/>
            <a:t>In a typical classroom, 1 of 9 students have a history of ADHD</a:t>
          </a:r>
        </a:p>
      </dgm:t>
    </dgm:pt>
    <dgm:pt modelId="{197EF349-7C02-4636-B8DB-0EE63099A048}" type="parTrans" cxnId="{40CCE993-0458-4F52-908C-4CD2E083F325}">
      <dgm:prSet/>
      <dgm:spPr/>
      <dgm:t>
        <a:bodyPr/>
        <a:lstStyle/>
        <a:p>
          <a:endParaRPr lang="en-US"/>
        </a:p>
      </dgm:t>
    </dgm:pt>
    <dgm:pt modelId="{0BD43D6A-69F2-4234-9093-1CA37CCA2BA4}" type="sibTrans" cxnId="{40CCE993-0458-4F52-908C-4CD2E083F325}">
      <dgm:prSet/>
      <dgm:spPr/>
      <dgm:t>
        <a:bodyPr/>
        <a:lstStyle/>
        <a:p>
          <a:endParaRPr lang="en-US"/>
        </a:p>
      </dgm:t>
    </dgm:pt>
    <dgm:pt modelId="{BECD4200-F08D-494C-8E8D-4DA0A4288EEB}" type="pres">
      <dgm:prSet presAssocID="{52F040FE-E6CE-4DDB-B771-DA31A4A443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D385C4-E8AD-4BCC-8A17-AC5221FF79AF}" type="pres">
      <dgm:prSet presAssocID="{95F81766-DC8D-41BF-B6AA-D5E0B9554D3D}" presName="hierRoot1" presStyleCnt="0"/>
      <dgm:spPr/>
    </dgm:pt>
    <dgm:pt modelId="{7BE4AC92-4DEA-453E-9645-606CCE57DE84}" type="pres">
      <dgm:prSet presAssocID="{95F81766-DC8D-41BF-B6AA-D5E0B9554D3D}" presName="composite" presStyleCnt="0"/>
      <dgm:spPr/>
    </dgm:pt>
    <dgm:pt modelId="{76FF5622-BE04-458D-8083-E82A1B42A9E1}" type="pres">
      <dgm:prSet presAssocID="{95F81766-DC8D-41BF-B6AA-D5E0B9554D3D}" presName="background" presStyleLbl="node0" presStyleIdx="0" presStyleCnt="2"/>
      <dgm:spPr/>
    </dgm:pt>
    <dgm:pt modelId="{1072154A-7ACB-4B73-A5DD-F2F5E63DABDB}" type="pres">
      <dgm:prSet presAssocID="{95F81766-DC8D-41BF-B6AA-D5E0B9554D3D}" presName="text" presStyleLbl="fgAcc0" presStyleIdx="0" presStyleCnt="2">
        <dgm:presLayoutVars>
          <dgm:chPref val="3"/>
        </dgm:presLayoutVars>
      </dgm:prSet>
      <dgm:spPr/>
    </dgm:pt>
    <dgm:pt modelId="{DF4B1FC3-E831-4785-9502-A0B2ED6E46E9}" type="pres">
      <dgm:prSet presAssocID="{95F81766-DC8D-41BF-B6AA-D5E0B9554D3D}" presName="hierChild2" presStyleCnt="0"/>
      <dgm:spPr/>
    </dgm:pt>
    <dgm:pt modelId="{842FFCC3-35B6-457B-8270-DB74E83A4C8D}" type="pres">
      <dgm:prSet presAssocID="{0FAB5758-7E43-4BA8-8966-A147F2A76702}" presName="hierRoot1" presStyleCnt="0"/>
      <dgm:spPr/>
    </dgm:pt>
    <dgm:pt modelId="{152072D6-26E2-420E-A219-10E56B6DCCB6}" type="pres">
      <dgm:prSet presAssocID="{0FAB5758-7E43-4BA8-8966-A147F2A76702}" presName="composite" presStyleCnt="0"/>
      <dgm:spPr/>
    </dgm:pt>
    <dgm:pt modelId="{558B3AFB-6397-4A33-A42D-44D04D678972}" type="pres">
      <dgm:prSet presAssocID="{0FAB5758-7E43-4BA8-8966-A147F2A76702}" presName="background" presStyleLbl="node0" presStyleIdx="1" presStyleCnt="2"/>
      <dgm:spPr/>
    </dgm:pt>
    <dgm:pt modelId="{2B0B58BE-C0E7-42AD-98F8-FB04609C03C8}" type="pres">
      <dgm:prSet presAssocID="{0FAB5758-7E43-4BA8-8966-A147F2A76702}" presName="text" presStyleLbl="fgAcc0" presStyleIdx="1" presStyleCnt="2">
        <dgm:presLayoutVars>
          <dgm:chPref val="3"/>
        </dgm:presLayoutVars>
      </dgm:prSet>
      <dgm:spPr/>
    </dgm:pt>
    <dgm:pt modelId="{92F5B245-0070-42DE-B574-9F958EDF1F4F}" type="pres">
      <dgm:prSet presAssocID="{0FAB5758-7E43-4BA8-8966-A147F2A76702}" presName="hierChild2" presStyleCnt="0"/>
      <dgm:spPr/>
    </dgm:pt>
  </dgm:ptLst>
  <dgm:cxnLst>
    <dgm:cxn modelId="{40CCE993-0458-4F52-908C-4CD2E083F325}" srcId="{52F040FE-E6CE-4DDB-B771-DA31A4A44375}" destId="{0FAB5758-7E43-4BA8-8966-A147F2A76702}" srcOrd="1" destOrd="0" parTransId="{197EF349-7C02-4636-B8DB-0EE63099A048}" sibTransId="{0BD43D6A-69F2-4234-9093-1CA37CCA2BA4}"/>
    <dgm:cxn modelId="{663DC3A3-B9B4-4A50-99DF-78F40E0F2842}" type="presOf" srcId="{0FAB5758-7E43-4BA8-8966-A147F2A76702}" destId="{2B0B58BE-C0E7-42AD-98F8-FB04609C03C8}" srcOrd="0" destOrd="0" presId="urn:microsoft.com/office/officeart/2005/8/layout/hierarchy1"/>
    <dgm:cxn modelId="{5947F6AC-4C52-4CF5-9474-AB7E2B9CAD69}" type="presOf" srcId="{95F81766-DC8D-41BF-B6AA-D5E0B9554D3D}" destId="{1072154A-7ACB-4B73-A5DD-F2F5E63DABDB}" srcOrd="0" destOrd="0" presId="urn:microsoft.com/office/officeart/2005/8/layout/hierarchy1"/>
    <dgm:cxn modelId="{AF2D4FB7-1BC5-496F-B8C3-9DAFE412751C}" srcId="{52F040FE-E6CE-4DDB-B771-DA31A4A44375}" destId="{95F81766-DC8D-41BF-B6AA-D5E0B9554D3D}" srcOrd="0" destOrd="0" parTransId="{4C1D835E-6755-4F40-868E-9357EA374A43}" sibTransId="{337EBE5B-7D0C-44D6-A28C-5023F3A884F1}"/>
    <dgm:cxn modelId="{E4F5ABEE-E321-4FDD-8BF5-B61D9CB8D398}" type="presOf" srcId="{52F040FE-E6CE-4DDB-B771-DA31A4A44375}" destId="{BECD4200-F08D-494C-8E8D-4DA0A4288EEB}" srcOrd="0" destOrd="0" presId="urn:microsoft.com/office/officeart/2005/8/layout/hierarchy1"/>
    <dgm:cxn modelId="{9724C188-45CE-48CD-9A73-C773544C916E}" type="presParOf" srcId="{BECD4200-F08D-494C-8E8D-4DA0A4288EEB}" destId="{85D385C4-E8AD-4BCC-8A17-AC5221FF79AF}" srcOrd="0" destOrd="0" presId="urn:microsoft.com/office/officeart/2005/8/layout/hierarchy1"/>
    <dgm:cxn modelId="{5A8C9AB2-110A-42B8-A197-A526E86753B5}" type="presParOf" srcId="{85D385C4-E8AD-4BCC-8A17-AC5221FF79AF}" destId="{7BE4AC92-4DEA-453E-9645-606CCE57DE84}" srcOrd="0" destOrd="0" presId="urn:microsoft.com/office/officeart/2005/8/layout/hierarchy1"/>
    <dgm:cxn modelId="{D660300C-98B7-40D3-9E9E-2131CF6E8CD5}" type="presParOf" srcId="{7BE4AC92-4DEA-453E-9645-606CCE57DE84}" destId="{76FF5622-BE04-458D-8083-E82A1B42A9E1}" srcOrd="0" destOrd="0" presId="urn:microsoft.com/office/officeart/2005/8/layout/hierarchy1"/>
    <dgm:cxn modelId="{0B852A8D-3CEE-49AB-8114-A57BA142912C}" type="presParOf" srcId="{7BE4AC92-4DEA-453E-9645-606CCE57DE84}" destId="{1072154A-7ACB-4B73-A5DD-F2F5E63DABDB}" srcOrd="1" destOrd="0" presId="urn:microsoft.com/office/officeart/2005/8/layout/hierarchy1"/>
    <dgm:cxn modelId="{37016148-1729-4721-8A02-C35F128B034F}" type="presParOf" srcId="{85D385C4-E8AD-4BCC-8A17-AC5221FF79AF}" destId="{DF4B1FC3-E831-4785-9502-A0B2ED6E46E9}" srcOrd="1" destOrd="0" presId="urn:microsoft.com/office/officeart/2005/8/layout/hierarchy1"/>
    <dgm:cxn modelId="{97FBC58E-BB2B-4758-A61A-4CFE5B577786}" type="presParOf" srcId="{BECD4200-F08D-494C-8E8D-4DA0A4288EEB}" destId="{842FFCC3-35B6-457B-8270-DB74E83A4C8D}" srcOrd="1" destOrd="0" presId="urn:microsoft.com/office/officeart/2005/8/layout/hierarchy1"/>
    <dgm:cxn modelId="{E012D1AD-1967-4DFF-82F5-BDBFD5AAD26F}" type="presParOf" srcId="{842FFCC3-35B6-457B-8270-DB74E83A4C8D}" destId="{152072D6-26E2-420E-A219-10E56B6DCCB6}" srcOrd="0" destOrd="0" presId="urn:microsoft.com/office/officeart/2005/8/layout/hierarchy1"/>
    <dgm:cxn modelId="{386BB8F3-C362-4A64-A357-4611C1F4A39F}" type="presParOf" srcId="{152072D6-26E2-420E-A219-10E56B6DCCB6}" destId="{558B3AFB-6397-4A33-A42D-44D04D678972}" srcOrd="0" destOrd="0" presId="urn:microsoft.com/office/officeart/2005/8/layout/hierarchy1"/>
    <dgm:cxn modelId="{994E53EB-0AED-459F-B45D-5BD1BAFBAEBA}" type="presParOf" srcId="{152072D6-26E2-420E-A219-10E56B6DCCB6}" destId="{2B0B58BE-C0E7-42AD-98F8-FB04609C03C8}" srcOrd="1" destOrd="0" presId="urn:microsoft.com/office/officeart/2005/8/layout/hierarchy1"/>
    <dgm:cxn modelId="{3B2AC310-EC48-4D17-ADD8-40629EB7DF9F}" type="presParOf" srcId="{842FFCC3-35B6-457B-8270-DB74E83A4C8D}" destId="{92F5B245-0070-42DE-B574-9F958EDF1F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E0C7F9-EA2D-4728-A59E-61EB3B41DAE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1202068-C907-4EC6-9E9E-09C8364DFC43}">
      <dgm:prSet custT="1"/>
      <dgm:spPr/>
      <dgm:t>
        <a:bodyPr/>
        <a:lstStyle/>
        <a:p>
          <a:r>
            <a:rPr lang="en-US" sz="1800" dirty="0"/>
            <a:t>Appear non-responsive to outside stimuli or demonstrate unusual responses to sensory experiences (hearing a whistle, seeing lights on the score board, not liking the grass on a field, etc.)</a:t>
          </a:r>
        </a:p>
      </dgm:t>
    </dgm:pt>
    <dgm:pt modelId="{92E8C3D0-290C-41F0-8165-C5D262BB0F0B}" type="parTrans" cxnId="{C36A8465-4E5C-4233-91AA-466DB51B047F}">
      <dgm:prSet/>
      <dgm:spPr/>
      <dgm:t>
        <a:bodyPr/>
        <a:lstStyle/>
        <a:p>
          <a:endParaRPr lang="en-US"/>
        </a:p>
      </dgm:t>
    </dgm:pt>
    <dgm:pt modelId="{2108951A-EDA6-44D1-B8E9-FD148F17D405}" type="sibTrans" cxnId="{C36A8465-4E5C-4233-91AA-466DB51B047F}">
      <dgm:prSet/>
      <dgm:spPr/>
      <dgm:t>
        <a:bodyPr/>
        <a:lstStyle/>
        <a:p>
          <a:endParaRPr lang="en-US"/>
        </a:p>
      </dgm:t>
    </dgm:pt>
    <dgm:pt modelId="{150553AF-82D0-4038-998C-22A4AA3DEAB5}">
      <dgm:prSet/>
      <dgm:spPr/>
      <dgm:t>
        <a:bodyPr/>
        <a:lstStyle/>
        <a:p>
          <a:r>
            <a:rPr lang="en-US"/>
            <a:t>Engage in repetitive activity</a:t>
          </a:r>
        </a:p>
      </dgm:t>
    </dgm:pt>
    <dgm:pt modelId="{E844A1CB-2DC0-44E5-A589-22F43B308781}" type="parTrans" cxnId="{5614038F-EE86-4494-9485-CCDBFE835AEA}">
      <dgm:prSet/>
      <dgm:spPr/>
      <dgm:t>
        <a:bodyPr/>
        <a:lstStyle/>
        <a:p>
          <a:endParaRPr lang="en-US"/>
        </a:p>
      </dgm:t>
    </dgm:pt>
    <dgm:pt modelId="{EC6707ED-52E1-4F33-8A79-2469B2D76AD1}" type="sibTrans" cxnId="{5614038F-EE86-4494-9485-CCDBFE835AEA}">
      <dgm:prSet/>
      <dgm:spPr/>
      <dgm:t>
        <a:bodyPr/>
        <a:lstStyle/>
        <a:p>
          <a:endParaRPr lang="en-US"/>
        </a:p>
      </dgm:t>
    </dgm:pt>
    <dgm:pt modelId="{235D53F4-CA51-4498-B172-F855DE7422B5}">
      <dgm:prSet/>
      <dgm:spPr/>
      <dgm:t>
        <a:bodyPr/>
        <a:lstStyle/>
        <a:p>
          <a:r>
            <a:rPr lang="en-US"/>
            <a:t>Resist change in the routine or structure of practice/limited flexibility</a:t>
          </a:r>
        </a:p>
      </dgm:t>
    </dgm:pt>
    <dgm:pt modelId="{8AB4511C-6499-48E7-A732-ECCC29737FC0}" type="parTrans" cxnId="{3A90819F-77FA-4179-B3AC-0F6F54348204}">
      <dgm:prSet/>
      <dgm:spPr/>
      <dgm:t>
        <a:bodyPr/>
        <a:lstStyle/>
        <a:p>
          <a:endParaRPr lang="en-US"/>
        </a:p>
      </dgm:t>
    </dgm:pt>
    <dgm:pt modelId="{9ADB6E57-7B64-4BAE-87E3-402329B34DAB}" type="sibTrans" cxnId="{3A90819F-77FA-4179-B3AC-0F6F54348204}">
      <dgm:prSet/>
      <dgm:spPr/>
      <dgm:t>
        <a:bodyPr/>
        <a:lstStyle/>
        <a:p>
          <a:endParaRPr lang="en-US"/>
        </a:p>
      </dgm:t>
    </dgm:pt>
    <dgm:pt modelId="{ABDFF9A9-9940-4E95-AFAC-49079FEF8F3F}">
      <dgm:prSet/>
      <dgm:spPr/>
      <dgm:t>
        <a:bodyPr/>
        <a:lstStyle/>
        <a:p>
          <a:r>
            <a:rPr lang="en-US"/>
            <a:t>Exhibit self-stimulatory behaviors, such as hand flapping, rocking, sensory needs</a:t>
          </a:r>
        </a:p>
      </dgm:t>
    </dgm:pt>
    <dgm:pt modelId="{E9DED7D0-C3BD-44C5-83F2-9882D81DBAA4}" type="parTrans" cxnId="{DBF40140-3845-49D4-9AC0-1DAAC11DCB72}">
      <dgm:prSet/>
      <dgm:spPr/>
      <dgm:t>
        <a:bodyPr/>
        <a:lstStyle/>
        <a:p>
          <a:endParaRPr lang="en-US"/>
        </a:p>
      </dgm:t>
    </dgm:pt>
    <dgm:pt modelId="{DBE85698-E6A7-4D6F-98EC-772C4F0F7203}" type="sibTrans" cxnId="{DBF40140-3845-49D4-9AC0-1DAAC11DCB72}">
      <dgm:prSet/>
      <dgm:spPr/>
      <dgm:t>
        <a:bodyPr/>
        <a:lstStyle/>
        <a:p>
          <a:endParaRPr lang="en-US"/>
        </a:p>
      </dgm:t>
    </dgm:pt>
    <dgm:pt modelId="{41AD0D2C-8906-4254-BB98-BACA78D28111}">
      <dgm:prSet/>
      <dgm:spPr/>
      <dgm:t>
        <a:bodyPr/>
        <a:lstStyle/>
        <a:p>
          <a:r>
            <a:rPr lang="en-US"/>
            <a:t>May not initiate conversation with peers or adults/avoid participation</a:t>
          </a:r>
        </a:p>
      </dgm:t>
    </dgm:pt>
    <dgm:pt modelId="{1FC6FE42-3D39-4778-BB79-AEFA2303AC7D}" type="parTrans" cxnId="{D17D06EA-24E0-428E-A1F0-2C3F48CB9ACB}">
      <dgm:prSet/>
      <dgm:spPr/>
      <dgm:t>
        <a:bodyPr/>
        <a:lstStyle/>
        <a:p>
          <a:endParaRPr lang="en-US"/>
        </a:p>
      </dgm:t>
    </dgm:pt>
    <dgm:pt modelId="{2E13D50E-647B-4DCA-AED2-B6EAB14C03C4}" type="sibTrans" cxnId="{D17D06EA-24E0-428E-A1F0-2C3F48CB9ACB}">
      <dgm:prSet/>
      <dgm:spPr/>
      <dgm:t>
        <a:bodyPr/>
        <a:lstStyle/>
        <a:p>
          <a:endParaRPr lang="en-US"/>
        </a:p>
      </dgm:t>
    </dgm:pt>
    <dgm:pt modelId="{139A4240-1185-46C4-9DBB-6EFB871D8A98}">
      <dgm:prSet/>
      <dgm:spPr/>
      <dgm:t>
        <a:bodyPr/>
        <a:lstStyle/>
        <a:p>
          <a:r>
            <a:rPr lang="en-US"/>
            <a:t>Difficulty in selecting appropriate responses</a:t>
          </a:r>
        </a:p>
      </dgm:t>
    </dgm:pt>
    <dgm:pt modelId="{155AD6B0-7B47-461A-9546-CB75FA534A89}" type="parTrans" cxnId="{331B001B-6D86-4AF4-84A7-8DCEBB40E560}">
      <dgm:prSet/>
      <dgm:spPr/>
      <dgm:t>
        <a:bodyPr/>
        <a:lstStyle/>
        <a:p>
          <a:endParaRPr lang="en-US"/>
        </a:p>
      </dgm:t>
    </dgm:pt>
    <dgm:pt modelId="{B1A8D872-FE0B-4757-A82F-617E6914F324}" type="sibTrans" cxnId="{331B001B-6D86-4AF4-84A7-8DCEBB40E560}">
      <dgm:prSet/>
      <dgm:spPr/>
      <dgm:t>
        <a:bodyPr/>
        <a:lstStyle/>
        <a:p>
          <a:endParaRPr lang="en-US"/>
        </a:p>
      </dgm:t>
    </dgm:pt>
    <dgm:pt modelId="{3D9D6063-9374-424E-B174-C635B3F84F2D}" type="pres">
      <dgm:prSet presAssocID="{72E0C7F9-EA2D-4728-A59E-61EB3B41DAEA}" presName="diagram" presStyleCnt="0">
        <dgm:presLayoutVars>
          <dgm:dir/>
          <dgm:resizeHandles val="exact"/>
        </dgm:presLayoutVars>
      </dgm:prSet>
      <dgm:spPr/>
    </dgm:pt>
    <dgm:pt modelId="{4A0CB043-596A-42E7-A243-0ECB3EB92162}" type="pres">
      <dgm:prSet presAssocID="{61202068-C907-4EC6-9E9E-09C8364DFC43}" presName="node" presStyleLbl="node1" presStyleIdx="0" presStyleCnt="6">
        <dgm:presLayoutVars>
          <dgm:bulletEnabled val="1"/>
        </dgm:presLayoutVars>
      </dgm:prSet>
      <dgm:spPr/>
    </dgm:pt>
    <dgm:pt modelId="{6DFA8996-C3EC-4DEC-B768-24A64F45DA5E}" type="pres">
      <dgm:prSet presAssocID="{2108951A-EDA6-44D1-B8E9-FD148F17D405}" presName="sibTrans" presStyleCnt="0"/>
      <dgm:spPr/>
    </dgm:pt>
    <dgm:pt modelId="{8F9685E6-0F13-4920-9FD3-559BDD4354DE}" type="pres">
      <dgm:prSet presAssocID="{150553AF-82D0-4038-998C-22A4AA3DEAB5}" presName="node" presStyleLbl="node1" presStyleIdx="1" presStyleCnt="6">
        <dgm:presLayoutVars>
          <dgm:bulletEnabled val="1"/>
        </dgm:presLayoutVars>
      </dgm:prSet>
      <dgm:spPr/>
    </dgm:pt>
    <dgm:pt modelId="{FF921FCB-5393-4471-839C-9FBF5E52F2D5}" type="pres">
      <dgm:prSet presAssocID="{EC6707ED-52E1-4F33-8A79-2469B2D76AD1}" presName="sibTrans" presStyleCnt="0"/>
      <dgm:spPr/>
    </dgm:pt>
    <dgm:pt modelId="{55CFE9BF-0C4F-41DB-A8CE-93751FEF4D10}" type="pres">
      <dgm:prSet presAssocID="{235D53F4-CA51-4498-B172-F855DE7422B5}" presName="node" presStyleLbl="node1" presStyleIdx="2" presStyleCnt="6">
        <dgm:presLayoutVars>
          <dgm:bulletEnabled val="1"/>
        </dgm:presLayoutVars>
      </dgm:prSet>
      <dgm:spPr/>
    </dgm:pt>
    <dgm:pt modelId="{2E9716CB-3CC5-4891-853E-4723CB20A407}" type="pres">
      <dgm:prSet presAssocID="{9ADB6E57-7B64-4BAE-87E3-402329B34DAB}" presName="sibTrans" presStyleCnt="0"/>
      <dgm:spPr/>
    </dgm:pt>
    <dgm:pt modelId="{5F4E8C14-F02A-47D5-8BE1-0574B5A66F1C}" type="pres">
      <dgm:prSet presAssocID="{ABDFF9A9-9940-4E95-AFAC-49079FEF8F3F}" presName="node" presStyleLbl="node1" presStyleIdx="3" presStyleCnt="6">
        <dgm:presLayoutVars>
          <dgm:bulletEnabled val="1"/>
        </dgm:presLayoutVars>
      </dgm:prSet>
      <dgm:spPr/>
    </dgm:pt>
    <dgm:pt modelId="{0DC172F2-D092-4728-9F22-C7FCF386F302}" type="pres">
      <dgm:prSet presAssocID="{DBE85698-E6A7-4D6F-98EC-772C4F0F7203}" presName="sibTrans" presStyleCnt="0"/>
      <dgm:spPr/>
    </dgm:pt>
    <dgm:pt modelId="{64D27478-93D2-4FCD-B33A-BE241F16AC82}" type="pres">
      <dgm:prSet presAssocID="{41AD0D2C-8906-4254-BB98-BACA78D28111}" presName="node" presStyleLbl="node1" presStyleIdx="4" presStyleCnt="6">
        <dgm:presLayoutVars>
          <dgm:bulletEnabled val="1"/>
        </dgm:presLayoutVars>
      </dgm:prSet>
      <dgm:spPr/>
    </dgm:pt>
    <dgm:pt modelId="{0FF34F6F-D33B-48E3-B57C-C2CE7625ED47}" type="pres">
      <dgm:prSet presAssocID="{2E13D50E-647B-4DCA-AED2-B6EAB14C03C4}" presName="sibTrans" presStyleCnt="0"/>
      <dgm:spPr/>
    </dgm:pt>
    <dgm:pt modelId="{F0623247-13A2-4D8F-A936-31FDCD468C01}" type="pres">
      <dgm:prSet presAssocID="{139A4240-1185-46C4-9DBB-6EFB871D8A98}" presName="node" presStyleLbl="node1" presStyleIdx="5" presStyleCnt="6">
        <dgm:presLayoutVars>
          <dgm:bulletEnabled val="1"/>
        </dgm:presLayoutVars>
      </dgm:prSet>
      <dgm:spPr/>
    </dgm:pt>
  </dgm:ptLst>
  <dgm:cxnLst>
    <dgm:cxn modelId="{331B001B-6D86-4AF4-84A7-8DCEBB40E560}" srcId="{72E0C7F9-EA2D-4728-A59E-61EB3B41DAEA}" destId="{139A4240-1185-46C4-9DBB-6EFB871D8A98}" srcOrd="5" destOrd="0" parTransId="{155AD6B0-7B47-461A-9546-CB75FA534A89}" sibTransId="{B1A8D872-FE0B-4757-A82F-617E6914F324}"/>
    <dgm:cxn modelId="{A2FB7B37-2933-461A-9FAD-1897E40CCEB3}" type="presOf" srcId="{41AD0D2C-8906-4254-BB98-BACA78D28111}" destId="{64D27478-93D2-4FCD-B33A-BE241F16AC82}" srcOrd="0" destOrd="0" presId="urn:microsoft.com/office/officeart/2005/8/layout/default"/>
    <dgm:cxn modelId="{DBF40140-3845-49D4-9AC0-1DAAC11DCB72}" srcId="{72E0C7F9-EA2D-4728-A59E-61EB3B41DAEA}" destId="{ABDFF9A9-9940-4E95-AFAC-49079FEF8F3F}" srcOrd="3" destOrd="0" parTransId="{E9DED7D0-C3BD-44C5-83F2-9882D81DBAA4}" sibTransId="{DBE85698-E6A7-4D6F-98EC-772C4F0F7203}"/>
    <dgm:cxn modelId="{C36A8465-4E5C-4233-91AA-466DB51B047F}" srcId="{72E0C7F9-EA2D-4728-A59E-61EB3B41DAEA}" destId="{61202068-C907-4EC6-9E9E-09C8364DFC43}" srcOrd="0" destOrd="0" parTransId="{92E8C3D0-290C-41F0-8165-C5D262BB0F0B}" sibTransId="{2108951A-EDA6-44D1-B8E9-FD148F17D405}"/>
    <dgm:cxn modelId="{3D442558-5B08-4A7D-84C6-F21732B2C2F6}" type="presOf" srcId="{235D53F4-CA51-4498-B172-F855DE7422B5}" destId="{55CFE9BF-0C4F-41DB-A8CE-93751FEF4D10}" srcOrd="0" destOrd="0" presId="urn:microsoft.com/office/officeart/2005/8/layout/default"/>
    <dgm:cxn modelId="{89307879-9E68-48B4-97F2-55272CDCEF0D}" type="presOf" srcId="{72E0C7F9-EA2D-4728-A59E-61EB3B41DAEA}" destId="{3D9D6063-9374-424E-B174-C635B3F84F2D}" srcOrd="0" destOrd="0" presId="urn:microsoft.com/office/officeart/2005/8/layout/default"/>
    <dgm:cxn modelId="{D2A78B8C-5EC2-4251-ACB7-0B7695877202}" type="presOf" srcId="{139A4240-1185-46C4-9DBB-6EFB871D8A98}" destId="{F0623247-13A2-4D8F-A936-31FDCD468C01}" srcOrd="0" destOrd="0" presId="urn:microsoft.com/office/officeart/2005/8/layout/default"/>
    <dgm:cxn modelId="{5614038F-EE86-4494-9485-CCDBFE835AEA}" srcId="{72E0C7F9-EA2D-4728-A59E-61EB3B41DAEA}" destId="{150553AF-82D0-4038-998C-22A4AA3DEAB5}" srcOrd="1" destOrd="0" parTransId="{E844A1CB-2DC0-44E5-A589-22F43B308781}" sibTransId="{EC6707ED-52E1-4F33-8A79-2469B2D76AD1}"/>
    <dgm:cxn modelId="{3A90819F-77FA-4179-B3AC-0F6F54348204}" srcId="{72E0C7F9-EA2D-4728-A59E-61EB3B41DAEA}" destId="{235D53F4-CA51-4498-B172-F855DE7422B5}" srcOrd="2" destOrd="0" parTransId="{8AB4511C-6499-48E7-A732-ECCC29737FC0}" sibTransId="{9ADB6E57-7B64-4BAE-87E3-402329B34DAB}"/>
    <dgm:cxn modelId="{7AFF93D4-4356-444E-82AA-A4E7238715C9}" type="presOf" srcId="{61202068-C907-4EC6-9E9E-09C8364DFC43}" destId="{4A0CB043-596A-42E7-A243-0ECB3EB92162}" srcOrd="0" destOrd="0" presId="urn:microsoft.com/office/officeart/2005/8/layout/default"/>
    <dgm:cxn modelId="{D17D06EA-24E0-428E-A1F0-2C3F48CB9ACB}" srcId="{72E0C7F9-EA2D-4728-A59E-61EB3B41DAEA}" destId="{41AD0D2C-8906-4254-BB98-BACA78D28111}" srcOrd="4" destOrd="0" parTransId="{1FC6FE42-3D39-4778-BB79-AEFA2303AC7D}" sibTransId="{2E13D50E-647B-4DCA-AED2-B6EAB14C03C4}"/>
    <dgm:cxn modelId="{8FFB97EF-3477-4F62-BD3F-D45FB4636748}" type="presOf" srcId="{ABDFF9A9-9940-4E95-AFAC-49079FEF8F3F}" destId="{5F4E8C14-F02A-47D5-8BE1-0574B5A66F1C}" srcOrd="0" destOrd="0" presId="urn:microsoft.com/office/officeart/2005/8/layout/default"/>
    <dgm:cxn modelId="{03B9F6F3-E280-4D72-AE15-972739C4DCD5}" type="presOf" srcId="{150553AF-82D0-4038-998C-22A4AA3DEAB5}" destId="{8F9685E6-0F13-4920-9FD3-559BDD4354DE}" srcOrd="0" destOrd="0" presId="urn:microsoft.com/office/officeart/2005/8/layout/default"/>
    <dgm:cxn modelId="{F7C82B34-9567-4D77-A9D3-92F0EEE76CE4}" type="presParOf" srcId="{3D9D6063-9374-424E-B174-C635B3F84F2D}" destId="{4A0CB043-596A-42E7-A243-0ECB3EB92162}" srcOrd="0" destOrd="0" presId="urn:microsoft.com/office/officeart/2005/8/layout/default"/>
    <dgm:cxn modelId="{6D55A928-9BA5-4CCA-B7C1-5FCB15AEE1D8}" type="presParOf" srcId="{3D9D6063-9374-424E-B174-C635B3F84F2D}" destId="{6DFA8996-C3EC-4DEC-B768-24A64F45DA5E}" srcOrd="1" destOrd="0" presId="urn:microsoft.com/office/officeart/2005/8/layout/default"/>
    <dgm:cxn modelId="{4F038046-C048-4454-8023-C7CB5E4D8421}" type="presParOf" srcId="{3D9D6063-9374-424E-B174-C635B3F84F2D}" destId="{8F9685E6-0F13-4920-9FD3-559BDD4354DE}" srcOrd="2" destOrd="0" presId="urn:microsoft.com/office/officeart/2005/8/layout/default"/>
    <dgm:cxn modelId="{639B8512-460A-40FE-9700-379CCC32FDDE}" type="presParOf" srcId="{3D9D6063-9374-424E-B174-C635B3F84F2D}" destId="{FF921FCB-5393-4471-839C-9FBF5E52F2D5}" srcOrd="3" destOrd="0" presId="urn:microsoft.com/office/officeart/2005/8/layout/default"/>
    <dgm:cxn modelId="{EC573B68-80F9-4BC4-ADAC-46F19DEF44D4}" type="presParOf" srcId="{3D9D6063-9374-424E-B174-C635B3F84F2D}" destId="{55CFE9BF-0C4F-41DB-A8CE-93751FEF4D10}" srcOrd="4" destOrd="0" presId="urn:microsoft.com/office/officeart/2005/8/layout/default"/>
    <dgm:cxn modelId="{D34478B9-F7DD-4E4A-AC32-D541B3352E22}" type="presParOf" srcId="{3D9D6063-9374-424E-B174-C635B3F84F2D}" destId="{2E9716CB-3CC5-4891-853E-4723CB20A407}" srcOrd="5" destOrd="0" presId="urn:microsoft.com/office/officeart/2005/8/layout/default"/>
    <dgm:cxn modelId="{FFF7927C-6BE4-42C3-A986-989F4F2F36AF}" type="presParOf" srcId="{3D9D6063-9374-424E-B174-C635B3F84F2D}" destId="{5F4E8C14-F02A-47D5-8BE1-0574B5A66F1C}" srcOrd="6" destOrd="0" presId="urn:microsoft.com/office/officeart/2005/8/layout/default"/>
    <dgm:cxn modelId="{D52A1ACE-C2F4-45AB-9D43-49BDD4434EE6}" type="presParOf" srcId="{3D9D6063-9374-424E-B174-C635B3F84F2D}" destId="{0DC172F2-D092-4728-9F22-C7FCF386F302}" srcOrd="7" destOrd="0" presId="urn:microsoft.com/office/officeart/2005/8/layout/default"/>
    <dgm:cxn modelId="{E054EDFF-8314-4049-B746-EC89BFCBCA8C}" type="presParOf" srcId="{3D9D6063-9374-424E-B174-C635B3F84F2D}" destId="{64D27478-93D2-4FCD-B33A-BE241F16AC82}" srcOrd="8" destOrd="0" presId="urn:microsoft.com/office/officeart/2005/8/layout/default"/>
    <dgm:cxn modelId="{B7BBC5B1-0776-4F91-B5C1-49B88BAEC7E3}" type="presParOf" srcId="{3D9D6063-9374-424E-B174-C635B3F84F2D}" destId="{0FF34F6F-D33B-48E3-B57C-C2CE7625ED47}" srcOrd="9" destOrd="0" presId="urn:microsoft.com/office/officeart/2005/8/layout/default"/>
    <dgm:cxn modelId="{2CB36C7E-BF2A-4ED9-976E-57AA4C7A5DF6}" type="presParOf" srcId="{3D9D6063-9374-424E-B174-C635B3F84F2D}" destId="{F0623247-13A2-4D8F-A936-31FDCD468C0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918BFC-BF22-41D9-9D4C-97AD70A4B106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E87C62C-5C76-483B-A790-A158EF9714F8}">
      <dgm:prSet custT="1"/>
      <dgm:spPr/>
      <dgm:t>
        <a:bodyPr/>
        <a:lstStyle/>
        <a:p>
          <a:r>
            <a:rPr lang="en-US" sz="1600" b="1" dirty="0"/>
            <a:t>Dim the lights in a gym if possible, during gym time</a:t>
          </a:r>
        </a:p>
      </dgm:t>
    </dgm:pt>
    <dgm:pt modelId="{61DC7083-2413-490E-9821-D2549E7E71EA}" type="parTrans" cxnId="{8CD1CE34-002C-4A9C-8CAC-87F9B9FEDF2D}">
      <dgm:prSet/>
      <dgm:spPr/>
      <dgm:t>
        <a:bodyPr/>
        <a:lstStyle/>
        <a:p>
          <a:endParaRPr lang="en-US" sz="1600" b="1"/>
        </a:p>
      </dgm:t>
    </dgm:pt>
    <dgm:pt modelId="{7EF29276-81F4-472B-8B53-B422350F869E}" type="sibTrans" cxnId="{8CD1CE34-002C-4A9C-8CAC-87F9B9FEDF2D}">
      <dgm:prSet/>
      <dgm:spPr/>
      <dgm:t>
        <a:bodyPr/>
        <a:lstStyle/>
        <a:p>
          <a:endParaRPr lang="en-US" sz="1600" b="1"/>
        </a:p>
      </dgm:t>
    </dgm:pt>
    <dgm:pt modelId="{E1D45A94-66F6-4D1D-B426-0FA41CF967AC}">
      <dgm:prSet custT="1"/>
      <dgm:spPr/>
      <dgm:t>
        <a:bodyPr/>
        <a:lstStyle/>
        <a:p>
          <a:r>
            <a:rPr lang="en-US" sz="1600" b="1" dirty="0"/>
            <a:t>Repetition and reinforcement</a:t>
          </a:r>
        </a:p>
      </dgm:t>
    </dgm:pt>
    <dgm:pt modelId="{E2E7B10F-BA76-4A82-ADD7-7EC150EF9C8D}" type="parTrans" cxnId="{8753484E-CD3F-4AB4-A197-7894FA94ABB0}">
      <dgm:prSet/>
      <dgm:spPr/>
      <dgm:t>
        <a:bodyPr/>
        <a:lstStyle/>
        <a:p>
          <a:endParaRPr lang="en-US" sz="1600" b="1"/>
        </a:p>
      </dgm:t>
    </dgm:pt>
    <dgm:pt modelId="{2071480A-D11D-4E28-9C0F-60494CD86BDA}" type="sibTrans" cxnId="{8753484E-CD3F-4AB4-A197-7894FA94ABB0}">
      <dgm:prSet/>
      <dgm:spPr/>
      <dgm:t>
        <a:bodyPr/>
        <a:lstStyle/>
        <a:p>
          <a:endParaRPr lang="en-US" sz="1600" b="1"/>
        </a:p>
      </dgm:t>
    </dgm:pt>
    <dgm:pt modelId="{FE633599-71D1-45E7-9842-21D2FD1893C9}">
      <dgm:prSet custT="1"/>
      <dgm:spPr/>
      <dgm:t>
        <a:bodyPr/>
        <a:lstStyle/>
        <a:p>
          <a:r>
            <a:rPr lang="en-US" sz="1600" b="1" dirty="0"/>
            <a:t>Break down tasks to improve completion (scaffolding, break large concepts into small pieces and sequence in ways that generate success)</a:t>
          </a:r>
        </a:p>
      </dgm:t>
    </dgm:pt>
    <dgm:pt modelId="{ACCD8A43-6E03-4B05-A0A2-E288AA26996C}" type="parTrans" cxnId="{32F1B4EF-F002-42A7-B5C1-C1EBF13E5E2C}">
      <dgm:prSet/>
      <dgm:spPr/>
      <dgm:t>
        <a:bodyPr/>
        <a:lstStyle/>
        <a:p>
          <a:endParaRPr lang="en-US" sz="1600" b="1"/>
        </a:p>
      </dgm:t>
    </dgm:pt>
    <dgm:pt modelId="{A1762C9E-21AA-429E-9999-2CEB019D08B9}" type="sibTrans" cxnId="{32F1B4EF-F002-42A7-B5C1-C1EBF13E5E2C}">
      <dgm:prSet/>
      <dgm:spPr/>
      <dgm:t>
        <a:bodyPr/>
        <a:lstStyle/>
        <a:p>
          <a:endParaRPr lang="en-US" sz="1600" b="1"/>
        </a:p>
      </dgm:t>
    </dgm:pt>
    <dgm:pt modelId="{EFCE72F5-B093-417E-99F7-876CC50BCA2F}">
      <dgm:prSet custT="1"/>
      <dgm:spPr/>
      <dgm:t>
        <a:bodyPr/>
        <a:lstStyle/>
        <a:p>
          <a:r>
            <a:rPr lang="en-US" sz="1600" b="1"/>
            <a:t>Allow sensory breaks/choices</a:t>
          </a:r>
        </a:p>
      </dgm:t>
    </dgm:pt>
    <dgm:pt modelId="{06B5A100-F5F3-4B20-8339-76EEBAD3C2BD}" type="parTrans" cxnId="{3A911165-6745-42E3-9CFE-DE8632E2AB8D}">
      <dgm:prSet/>
      <dgm:spPr/>
      <dgm:t>
        <a:bodyPr/>
        <a:lstStyle/>
        <a:p>
          <a:endParaRPr lang="en-US" sz="1600" b="1"/>
        </a:p>
      </dgm:t>
    </dgm:pt>
    <dgm:pt modelId="{81DA357F-F340-4B52-B053-84B7F443D918}" type="sibTrans" cxnId="{3A911165-6745-42E3-9CFE-DE8632E2AB8D}">
      <dgm:prSet/>
      <dgm:spPr/>
      <dgm:t>
        <a:bodyPr/>
        <a:lstStyle/>
        <a:p>
          <a:endParaRPr lang="en-US" sz="1600" b="1"/>
        </a:p>
      </dgm:t>
    </dgm:pt>
    <dgm:pt modelId="{3A310F06-53AB-4E7F-80B0-FF8439DE201C}">
      <dgm:prSet custT="1"/>
      <dgm:spPr/>
      <dgm:t>
        <a:bodyPr/>
        <a:lstStyle/>
        <a:p>
          <a:r>
            <a:rPr lang="en-US" sz="1600" b="1" dirty="0"/>
            <a:t>If communication is limited, use of gestures (thumbs up, high five, break sign)</a:t>
          </a:r>
        </a:p>
      </dgm:t>
    </dgm:pt>
    <dgm:pt modelId="{BC77B791-E830-46DE-8F71-CF5B3CE75147}" type="parTrans" cxnId="{E1DFAD7F-F684-4606-A810-2B8CD59CA6FF}">
      <dgm:prSet/>
      <dgm:spPr/>
      <dgm:t>
        <a:bodyPr/>
        <a:lstStyle/>
        <a:p>
          <a:endParaRPr lang="en-US" sz="1600" b="1"/>
        </a:p>
      </dgm:t>
    </dgm:pt>
    <dgm:pt modelId="{4DF8E694-2FEF-4D76-9EE1-3A7BF4957C3E}" type="sibTrans" cxnId="{E1DFAD7F-F684-4606-A810-2B8CD59CA6FF}">
      <dgm:prSet/>
      <dgm:spPr/>
      <dgm:t>
        <a:bodyPr/>
        <a:lstStyle/>
        <a:p>
          <a:endParaRPr lang="en-US" sz="1600" b="1"/>
        </a:p>
      </dgm:t>
    </dgm:pt>
    <dgm:pt modelId="{2912692A-C56C-446B-AEBF-F672AD511AED}">
      <dgm:prSet custT="1"/>
      <dgm:spPr/>
      <dgm:t>
        <a:bodyPr/>
        <a:lstStyle/>
        <a:p>
          <a:r>
            <a:rPr lang="en-US" sz="1600" b="1"/>
            <a:t>Be clear, concreate, concise, and consistent </a:t>
          </a:r>
        </a:p>
      </dgm:t>
    </dgm:pt>
    <dgm:pt modelId="{587131E6-9B75-4D12-949A-FF6823081464}" type="parTrans" cxnId="{1ABB5BCA-D2DC-4EC8-9470-D5CE0D2A4F22}">
      <dgm:prSet/>
      <dgm:spPr/>
      <dgm:t>
        <a:bodyPr/>
        <a:lstStyle/>
        <a:p>
          <a:endParaRPr lang="en-US" sz="1600" b="1"/>
        </a:p>
      </dgm:t>
    </dgm:pt>
    <dgm:pt modelId="{CDC81E0F-28B2-4252-BEBF-649384035CA8}" type="sibTrans" cxnId="{1ABB5BCA-D2DC-4EC8-9470-D5CE0D2A4F22}">
      <dgm:prSet/>
      <dgm:spPr/>
      <dgm:t>
        <a:bodyPr/>
        <a:lstStyle/>
        <a:p>
          <a:endParaRPr lang="en-US" sz="1600" b="1"/>
        </a:p>
      </dgm:t>
    </dgm:pt>
    <dgm:pt modelId="{FA13BCA1-52AC-4926-B708-B740B165BEA2}">
      <dgm:prSet custT="1"/>
      <dgm:spPr/>
      <dgm:t>
        <a:bodyPr/>
        <a:lstStyle/>
        <a:p>
          <a:r>
            <a:rPr lang="en-US" sz="1600" b="1"/>
            <a:t>Make sure an athlete/student is looking at you and can hear you when communicating</a:t>
          </a:r>
        </a:p>
      </dgm:t>
    </dgm:pt>
    <dgm:pt modelId="{8E9D651C-772B-4ACA-95CA-38D85F68A735}" type="parTrans" cxnId="{CD4DA27E-3CF6-468A-A5A7-D49FC77AC802}">
      <dgm:prSet/>
      <dgm:spPr/>
      <dgm:t>
        <a:bodyPr/>
        <a:lstStyle/>
        <a:p>
          <a:endParaRPr lang="en-US" sz="1600" b="1"/>
        </a:p>
      </dgm:t>
    </dgm:pt>
    <dgm:pt modelId="{196E1AA0-C19E-43B0-8D01-FF60A70B24AF}" type="sibTrans" cxnId="{CD4DA27E-3CF6-468A-A5A7-D49FC77AC802}">
      <dgm:prSet/>
      <dgm:spPr/>
      <dgm:t>
        <a:bodyPr/>
        <a:lstStyle/>
        <a:p>
          <a:endParaRPr lang="en-US" sz="1600" b="1"/>
        </a:p>
      </dgm:t>
    </dgm:pt>
    <dgm:pt modelId="{152116B4-2A88-441C-9C30-E68873FCA2E6}">
      <dgm:prSet custT="1"/>
      <dgm:spPr/>
      <dgm:t>
        <a:bodyPr/>
        <a:lstStyle/>
        <a:p>
          <a:r>
            <a:rPr lang="en-US" sz="1600" b="1"/>
            <a:t>Short attention spans, ensure eye contact, have the athlete/student repeat the task</a:t>
          </a:r>
        </a:p>
      </dgm:t>
    </dgm:pt>
    <dgm:pt modelId="{1432B4EE-4EF4-4CFF-96B6-58749B17F335}" type="parTrans" cxnId="{EB5DCA4B-E592-481D-BEA9-0A1B053BB480}">
      <dgm:prSet/>
      <dgm:spPr/>
      <dgm:t>
        <a:bodyPr/>
        <a:lstStyle/>
        <a:p>
          <a:endParaRPr lang="en-US" sz="1600" b="1"/>
        </a:p>
      </dgm:t>
    </dgm:pt>
    <dgm:pt modelId="{5D928F6B-00C4-41D8-A067-461C424C78DC}" type="sibTrans" cxnId="{EB5DCA4B-E592-481D-BEA9-0A1B053BB480}">
      <dgm:prSet/>
      <dgm:spPr/>
      <dgm:t>
        <a:bodyPr/>
        <a:lstStyle/>
        <a:p>
          <a:endParaRPr lang="en-US" sz="1600" b="1"/>
        </a:p>
      </dgm:t>
    </dgm:pt>
    <dgm:pt modelId="{2E827E30-964B-4383-AA07-63315CCF35D3}">
      <dgm:prSet custT="1"/>
      <dgm:spPr/>
      <dgm:t>
        <a:bodyPr/>
        <a:lstStyle/>
        <a:p>
          <a:r>
            <a:rPr lang="en-US" sz="1600" b="1"/>
            <a:t>Clear expectations for practice/training</a:t>
          </a:r>
        </a:p>
      </dgm:t>
    </dgm:pt>
    <dgm:pt modelId="{6C697951-8F8B-44FE-959E-0465A6904ECB}" type="parTrans" cxnId="{7C742C16-FC82-4671-A38E-1CB17A809FAF}">
      <dgm:prSet/>
      <dgm:spPr/>
      <dgm:t>
        <a:bodyPr/>
        <a:lstStyle/>
        <a:p>
          <a:endParaRPr lang="en-US" sz="1600" b="1"/>
        </a:p>
      </dgm:t>
    </dgm:pt>
    <dgm:pt modelId="{DB38A2D0-B002-4349-8722-D3CBCABBF105}" type="sibTrans" cxnId="{7C742C16-FC82-4671-A38E-1CB17A809FAF}">
      <dgm:prSet/>
      <dgm:spPr/>
      <dgm:t>
        <a:bodyPr/>
        <a:lstStyle/>
        <a:p>
          <a:endParaRPr lang="en-US" sz="1600" b="1"/>
        </a:p>
      </dgm:t>
    </dgm:pt>
    <dgm:pt modelId="{0109F72C-2BC1-4661-BFDA-6657F92509BA}">
      <dgm:prSet custT="1"/>
      <dgm:spPr/>
      <dgm:t>
        <a:bodyPr/>
        <a:lstStyle/>
        <a:p>
          <a:r>
            <a:rPr lang="en-US" sz="1600" b="1" dirty="0"/>
            <a:t>Make transitions known, prepping with time, visuals, verbal's when needed</a:t>
          </a:r>
        </a:p>
      </dgm:t>
    </dgm:pt>
    <dgm:pt modelId="{29F7D681-F581-4269-9668-A090D8808D91}" type="parTrans" cxnId="{19FD427F-FDAC-415E-924A-84FC4BA14202}">
      <dgm:prSet/>
      <dgm:spPr/>
      <dgm:t>
        <a:bodyPr/>
        <a:lstStyle/>
        <a:p>
          <a:endParaRPr lang="en-US" sz="1600" b="1"/>
        </a:p>
      </dgm:t>
    </dgm:pt>
    <dgm:pt modelId="{0E1B79F4-AEEC-480D-AEBA-F97956528E8E}" type="sibTrans" cxnId="{19FD427F-FDAC-415E-924A-84FC4BA14202}">
      <dgm:prSet/>
      <dgm:spPr/>
      <dgm:t>
        <a:bodyPr/>
        <a:lstStyle/>
        <a:p>
          <a:endParaRPr lang="en-US" sz="1600" b="1"/>
        </a:p>
      </dgm:t>
    </dgm:pt>
    <dgm:pt modelId="{17AE7C14-5639-4CDA-A922-8CBB981ABC94}">
      <dgm:prSet custT="1"/>
      <dgm:spPr/>
      <dgm:t>
        <a:bodyPr/>
        <a:lstStyle/>
        <a:p>
          <a:r>
            <a:rPr lang="en-US" sz="1600" b="1"/>
            <a:t>All behavior serves as a function, find a replacement behavior (ask school staff if a behavior plan is in place)</a:t>
          </a:r>
        </a:p>
      </dgm:t>
    </dgm:pt>
    <dgm:pt modelId="{436D8C78-CE44-448F-BEAF-C4AE4D8F0F4C}" type="parTrans" cxnId="{0AC0B205-7C39-4FAF-A7AC-BD0893F622DD}">
      <dgm:prSet/>
      <dgm:spPr/>
      <dgm:t>
        <a:bodyPr/>
        <a:lstStyle/>
        <a:p>
          <a:endParaRPr lang="en-US" sz="1600" b="1"/>
        </a:p>
      </dgm:t>
    </dgm:pt>
    <dgm:pt modelId="{C0476831-C56F-4955-984A-24D6A9E136D2}" type="sibTrans" cxnId="{0AC0B205-7C39-4FAF-A7AC-BD0893F622DD}">
      <dgm:prSet/>
      <dgm:spPr/>
      <dgm:t>
        <a:bodyPr/>
        <a:lstStyle/>
        <a:p>
          <a:endParaRPr lang="en-US" sz="1600" b="1"/>
        </a:p>
      </dgm:t>
    </dgm:pt>
    <dgm:pt modelId="{4BC52619-4F05-49FE-A71B-16A789212880}" type="pres">
      <dgm:prSet presAssocID="{A7918BFC-BF22-41D9-9D4C-97AD70A4B106}" presName="vert0" presStyleCnt="0">
        <dgm:presLayoutVars>
          <dgm:dir/>
          <dgm:animOne val="branch"/>
          <dgm:animLvl val="lvl"/>
        </dgm:presLayoutVars>
      </dgm:prSet>
      <dgm:spPr/>
    </dgm:pt>
    <dgm:pt modelId="{FCBC2AF8-4881-4231-9BDA-E1133BB5F0AF}" type="pres">
      <dgm:prSet presAssocID="{9E87C62C-5C76-483B-A790-A158EF9714F8}" presName="thickLine" presStyleLbl="alignNode1" presStyleIdx="0" presStyleCnt="11"/>
      <dgm:spPr/>
    </dgm:pt>
    <dgm:pt modelId="{5F194536-A294-4347-9D7E-8E47EADF6949}" type="pres">
      <dgm:prSet presAssocID="{9E87C62C-5C76-483B-A790-A158EF9714F8}" presName="horz1" presStyleCnt="0"/>
      <dgm:spPr/>
    </dgm:pt>
    <dgm:pt modelId="{EB34550F-C683-4488-8F98-3565707F5AFA}" type="pres">
      <dgm:prSet presAssocID="{9E87C62C-5C76-483B-A790-A158EF9714F8}" presName="tx1" presStyleLbl="revTx" presStyleIdx="0" presStyleCnt="11"/>
      <dgm:spPr/>
    </dgm:pt>
    <dgm:pt modelId="{E4BD450E-DB02-44F2-A11D-B56CE39A0368}" type="pres">
      <dgm:prSet presAssocID="{9E87C62C-5C76-483B-A790-A158EF9714F8}" presName="vert1" presStyleCnt="0"/>
      <dgm:spPr/>
    </dgm:pt>
    <dgm:pt modelId="{95EE3EC4-7B8F-4CCB-BD47-F2A41A337832}" type="pres">
      <dgm:prSet presAssocID="{E1D45A94-66F6-4D1D-B426-0FA41CF967AC}" presName="thickLine" presStyleLbl="alignNode1" presStyleIdx="1" presStyleCnt="11"/>
      <dgm:spPr/>
    </dgm:pt>
    <dgm:pt modelId="{01C34E16-B815-424C-B24D-E74B0E261B38}" type="pres">
      <dgm:prSet presAssocID="{E1D45A94-66F6-4D1D-B426-0FA41CF967AC}" presName="horz1" presStyleCnt="0"/>
      <dgm:spPr/>
    </dgm:pt>
    <dgm:pt modelId="{6CE2339B-B071-4F08-BC9E-8B64390C5FFE}" type="pres">
      <dgm:prSet presAssocID="{E1D45A94-66F6-4D1D-B426-0FA41CF967AC}" presName="tx1" presStyleLbl="revTx" presStyleIdx="1" presStyleCnt="11"/>
      <dgm:spPr/>
    </dgm:pt>
    <dgm:pt modelId="{BD9411FE-C952-48FD-BD6C-B90488E86FE1}" type="pres">
      <dgm:prSet presAssocID="{E1D45A94-66F6-4D1D-B426-0FA41CF967AC}" presName="vert1" presStyleCnt="0"/>
      <dgm:spPr/>
    </dgm:pt>
    <dgm:pt modelId="{FB821849-8931-41C0-93A3-4105345422DE}" type="pres">
      <dgm:prSet presAssocID="{FE633599-71D1-45E7-9842-21D2FD1893C9}" presName="thickLine" presStyleLbl="alignNode1" presStyleIdx="2" presStyleCnt="11"/>
      <dgm:spPr/>
    </dgm:pt>
    <dgm:pt modelId="{2B37105C-6423-4456-94A9-331F4F13E74D}" type="pres">
      <dgm:prSet presAssocID="{FE633599-71D1-45E7-9842-21D2FD1893C9}" presName="horz1" presStyleCnt="0"/>
      <dgm:spPr/>
    </dgm:pt>
    <dgm:pt modelId="{38AF70B3-CC9E-4F58-8B0E-AC9C6CE53B2A}" type="pres">
      <dgm:prSet presAssocID="{FE633599-71D1-45E7-9842-21D2FD1893C9}" presName="tx1" presStyleLbl="revTx" presStyleIdx="2" presStyleCnt="11"/>
      <dgm:spPr/>
    </dgm:pt>
    <dgm:pt modelId="{4E5AC318-FE7E-4C74-A19D-D658F8F131F5}" type="pres">
      <dgm:prSet presAssocID="{FE633599-71D1-45E7-9842-21D2FD1893C9}" presName="vert1" presStyleCnt="0"/>
      <dgm:spPr/>
    </dgm:pt>
    <dgm:pt modelId="{8B800F0B-EF5F-4A5F-8193-9114366CEA19}" type="pres">
      <dgm:prSet presAssocID="{EFCE72F5-B093-417E-99F7-876CC50BCA2F}" presName="thickLine" presStyleLbl="alignNode1" presStyleIdx="3" presStyleCnt="11"/>
      <dgm:spPr/>
    </dgm:pt>
    <dgm:pt modelId="{66BDA596-EBEE-4F10-8D1D-08970CD4855B}" type="pres">
      <dgm:prSet presAssocID="{EFCE72F5-B093-417E-99F7-876CC50BCA2F}" presName="horz1" presStyleCnt="0"/>
      <dgm:spPr/>
    </dgm:pt>
    <dgm:pt modelId="{E14BD16D-3905-4D12-87AF-2EE6A43EF9BE}" type="pres">
      <dgm:prSet presAssocID="{EFCE72F5-B093-417E-99F7-876CC50BCA2F}" presName="tx1" presStyleLbl="revTx" presStyleIdx="3" presStyleCnt="11"/>
      <dgm:spPr/>
    </dgm:pt>
    <dgm:pt modelId="{BD515DBA-5FE2-4F57-8993-1CA8C75C10AD}" type="pres">
      <dgm:prSet presAssocID="{EFCE72F5-B093-417E-99F7-876CC50BCA2F}" presName="vert1" presStyleCnt="0"/>
      <dgm:spPr/>
    </dgm:pt>
    <dgm:pt modelId="{FFA2CEF0-5010-4994-B813-088CD23D3470}" type="pres">
      <dgm:prSet presAssocID="{3A310F06-53AB-4E7F-80B0-FF8439DE201C}" presName="thickLine" presStyleLbl="alignNode1" presStyleIdx="4" presStyleCnt="11"/>
      <dgm:spPr/>
    </dgm:pt>
    <dgm:pt modelId="{CA7504ED-442A-49BF-8625-AF35CFBAD921}" type="pres">
      <dgm:prSet presAssocID="{3A310F06-53AB-4E7F-80B0-FF8439DE201C}" presName="horz1" presStyleCnt="0"/>
      <dgm:spPr/>
    </dgm:pt>
    <dgm:pt modelId="{DCA4A6D9-E90B-4659-8203-B67E7886E1F6}" type="pres">
      <dgm:prSet presAssocID="{3A310F06-53AB-4E7F-80B0-FF8439DE201C}" presName="tx1" presStyleLbl="revTx" presStyleIdx="4" presStyleCnt="11"/>
      <dgm:spPr/>
    </dgm:pt>
    <dgm:pt modelId="{24BE44F1-07FD-41B2-86BD-7FBC40E2CEB7}" type="pres">
      <dgm:prSet presAssocID="{3A310F06-53AB-4E7F-80B0-FF8439DE201C}" presName="vert1" presStyleCnt="0"/>
      <dgm:spPr/>
    </dgm:pt>
    <dgm:pt modelId="{5A4FEC9E-495C-47FD-95C7-890BA31BE497}" type="pres">
      <dgm:prSet presAssocID="{2912692A-C56C-446B-AEBF-F672AD511AED}" presName="thickLine" presStyleLbl="alignNode1" presStyleIdx="5" presStyleCnt="11"/>
      <dgm:spPr/>
    </dgm:pt>
    <dgm:pt modelId="{C967B02F-9FB6-4F9E-B17C-63E8D67ECE38}" type="pres">
      <dgm:prSet presAssocID="{2912692A-C56C-446B-AEBF-F672AD511AED}" presName="horz1" presStyleCnt="0"/>
      <dgm:spPr/>
    </dgm:pt>
    <dgm:pt modelId="{189FE987-7907-4145-9976-AC7FF85D20B0}" type="pres">
      <dgm:prSet presAssocID="{2912692A-C56C-446B-AEBF-F672AD511AED}" presName="tx1" presStyleLbl="revTx" presStyleIdx="5" presStyleCnt="11"/>
      <dgm:spPr/>
    </dgm:pt>
    <dgm:pt modelId="{D844E52D-5C25-4F88-B7C0-1B356022098E}" type="pres">
      <dgm:prSet presAssocID="{2912692A-C56C-446B-AEBF-F672AD511AED}" presName="vert1" presStyleCnt="0"/>
      <dgm:spPr/>
    </dgm:pt>
    <dgm:pt modelId="{58302C56-328E-4A21-9FFE-A7AC6DA335EE}" type="pres">
      <dgm:prSet presAssocID="{FA13BCA1-52AC-4926-B708-B740B165BEA2}" presName="thickLine" presStyleLbl="alignNode1" presStyleIdx="6" presStyleCnt="11"/>
      <dgm:spPr/>
    </dgm:pt>
    <dgm:pt modelId="{91959B2D-5524-4C85-A4A4-B24B3E249887}" type="pres">
      <dgm:prSet presAssocID="{FA13BCA1-52AC-4926-B708-B740B165BEA2}" presName="horz1" presStyleCnt="0"/>
      <dgm:spPr/>
    </dgm:pt>
    <dgm:pt modelId="{B57B0F18-1A5F-4B42-9100-F842B710FB23}" type="pres">
      <dgm:prSet presAssocID="{FA13BCA1-52AC-4926-B708-B740B165BEA2}" presName="tx1" presStyleLbl="revTx" presStyleIdx="6" presStyleCnt="11"/>
      <dgm:spPr/>
    </dgm:pt>
    <dgm:pt modelId="{A12232EF-26EB-4AA5-835E-BDF2EC0856D1}" type="pres">
      <dgm:prSet presAssocID="{FA13BCA1-52AC-4926-B708-B740B165BEA2}" presName="vert1" presStyleCnt="0"/>
      <dgm:spPr/>
    </dgm:pt>
    <dgm:pt modelId="{56E5E938-6C6E-496B-AC7B-E611629109BE}" type="pres">
      <dgm:prSet presAssocID="{152116B4-2A88-441C-9C30-E68873FCA2E6}" presName="thickLine" presStyleLbl="alignNode1" presStyleIdx="7" presStyleCnt="11"/>
      <dgm:spPr/>
    </dgm:pt>
    <dgm:pt modelId="{EF02810E-CE1B-416C-ABD8-67BDB12E3A88}" type="pres">
      <dgm:prSet presAssocID="{152116B4-2A88-441C-9C30-E68873FCA2E6}" presName="horz1" presStyleCnt="0"/>
      <dgm:spPr/>
    </dgm:pt>
    <dgm:pt modelId="{D533AB75-87DB-4C63-B7B3-4F31AF2F08D2}" type="pres">
      <dgm:prSet presAssocID="{152116B4-2A88-441C-9C30-E68873FCA2E6}" presName="tx1" presStyleLbl="revTx" presStyleIdx="7" presStyleCnt="11"/>
      <dgm:spPr/>
    </dgm:pt>
    <dgm:pt modelId="{FD8C2A77-930D-4FF7-A71C-AC7FF2CC3AC3}" type="pres">
      <dgm:prSet presAssocID="{152116B4-2A88-441C-9C30-E68873FCA2E6}" presName="vert1" presStyleCnt="0"/>
      <dgm:spPr/>
    </dgm:pt>
    <dgm:pt modelId="{987D6713-5DF5-477C-9F63-EB48E12DF305}" type="pres">
      <dgm:prSet presAssocID="{2E827E30-964B-4383-AA07-63315CCF35D3}" presName="thickLine" presStyleLbl="alignNode1" presStyleIdx="8" presStyleCnt="11"/>
      <dgm:spPr/>
    </dgm:pt>
    <dgm:pt modelId="{AC06B95F-5A0E-4B3F-A024-AF13A6884802}" type="pres">
      <dgm:prSet presAssocID="{2E827E30-964B-4383-AA07-63315CCF35D3}" presName="horz1" presStyleCnt="0"/>
      <dgm:spPr/>
    </dgm:pt>
    <dgm:pt modelId="{7A88EE3E-58A0-4B43-A236-EF403FFDA083}" type="pres">
      <dgm:prSet presAssocID="{2E827E30-964B-4383-AA07-63315CCF35D3}" presName="tx1" presStyleLbl="revTx" presStyleIdx="8" presStyleCnt="11"/>
      <dgm:spPr/>
    </dgm:pt>
    <dgm:pt modelId="{56B2E571-31A5-4CEC-98BE-833C4F4CA4BE}" type="pres">
      <dgm:prSet presAssocID="{2E827E30-964B-4383-AA07-63315CCF35D3}" presName="vert1" presStyleCnt="0"/>
      <dgm:spPr/>
    </dgm:pt>
    <dgm:pt modelId="{F15736FC-8B9D-491A-9349-37C034B4ABF5}" type="pres">
      <dgm:prSet presAssocID="{0109F72C-2BC1-4661-BFDA-6657F92509BA}" presName="thickLine" presStyleLbl="alignNode1" presStyleIdx="9" presStyleCnt="11"/>
      <dgm:spPr/>
    </dgm:pt>
    <dgm:pt modelId="{EFE3C364-7B52-47E2-9C61-53F34F36F123}" type="pres">
      <dgm:prSet presAssocID="{0109F72C-2BC1-4661-BFDA-6657F92509BA}" presName="horz1" presStyleCnt="0"/>
      <dgm:spPr/>
    </dgm:pt>
    <dgm:pt modelId="{C3F2F508-40B7-4D70-A0FF-F9133B8C883D}" type="pres">
      <dgm:prSet presAssocID="{0109F72C-2BC1-4661-BFDA-6657F92509BA}" presName="tx1" presStyleLbl="revTx" presStyleIdx="9" presStyleCnt="11"/>
      <dgm:spPr/>
    </dgm:pt>
    <dgm:pt modelId="{490CDD39-9D1F-4B19-8A2C-529C2D8385FD}" type="pres">
      <dgm:prSet presAssocID="{0109F72C-2BC1-4661-BFDA-6657F92509BA}" presName="vert1" presStyleCnt="0"/>
      <dgm:spPr/>
    </dgm:pt>
    <dgm:pt modelId="{99A3D3FC-F34F-4866-8D08-8D3853656D94}" type="pres">
      <dgm:prSet presAssocID="{17AE7C14-5639-4CDA-A922-8CBB981ABC94}" presName="thickLine" presStyleLbl="alignNode1" presStyleIdx="10" presStyleCnt="11"/>
      <dgm:spPr/>
    </dgm:pt>
    <dgm:pt modelId="{93A1F126-1238-403D-983D-0E39016ED695}" type="pres">
      <dgm:prSet presAssocID="{17AE7C14-5639-4CDA-A922-8CBB981ABC94}" presName="horz1" presStyleCnt="0"/>
      <dgm:spPr/>
    </dgm:pt>
    <dgm:pt modelId="{230C6052-38E2-415C-8FDC-A589B64DEB41}" type="pres">
      <dgm:prSet presAssocID="{17AE7C14-5639-4CDA-A922-8CBB981ABC94}" presName="tx1" presStyleLbl="revTx" presStyleIdx="10" presStyleCnt="11"/>
      <dgm:spPr/>
    </dgm:pt>
    <dgm:pt modelId="{50A050F3-2564-49A1-9E01-C4BA4E49B46C}" type="pres">
      <dgm:prSet presAssocID="{17AE7C14-5639-4CDA-A922-8CBB981ABC94}" presName="vert1" presStyleCnt="0"/>
      <dgm:spPr/>
    </dgm:pt>
  </dgm:ptLst>
  <dgm:cxnLst>
    <dgm:cxn modelId="{0AC0B205-7C39-4FAF-A7AC-BD0893F622DD}" srcId="{A7918BFC-BF22-41D9-9D4C-97AD70A4B106}" destId="{17AE7C14-5639-4CDA-A922-8CBB981ABC94}" srcOrd="10" destOrd="0" parTransId="{436D8C78-CE44-448F-BEAF-C4AE4D8F0F4C}" sibTransId="{C0476831-C56F-4955-984A-24D6A9E136D2}"/>
    <dgm:cxn modelId="{7C742C16-FC82-4671-A38E-1CB17A809FAF}" srcId="{A7918BFC-BF22-41D9-9D4C-97AD70A4B106}" destId="{2E827E30-964B-4383-AA07-63315CCF35D3}" srcOrd="8" destOrd="0" parTransId="{6C697951-8F8B-44FE-959E-0465A6904ECB}" sibTransId="{DB38A2D0-B002-4349-8722-D3CBCABBF105}"/>
    <dgm:cxn modelId="{EFC0EE1A-4932-4B2F-BB1F-FCB99D4547CE}" type="presOf" srcId="{3A310F06-53AB-4E7F-80B0-FF8439DE201C}" destId="{DCA4A6D9-E90B-4659-8203-B67E7886E1F6}" srcOrd="0" destOrd="0" presId="urn:microsoft.com/office/officeart/2008/layout/LinedList"/>
    <dgm:cxn modelId="{508F8C23-71C8-4DC1-8820-FA4EF6E52EBE}" type="presOf" srcId="{17AE7C14-5639-4CDA-A922-8CBB981ABC94}" destId="{230C6052-38E2-415C-8FDC-A589B64DEB41}" srcOrd="0" destOrd="0" presId="urn:microsoft.com/office/officeart/2008/layout/LinedList"/>
    <dgm:cxn modelId="{000AFB29-A9E7-4A38-A314-7A22E4824BEA}" type="presOf" srcId="{FE633599-71D1-45E7-9842-21D2FD1893C9}" destId="{38AF70B3-CC9E-4F58-8B0E-AC9C6CE53B2A}" srcOrd="0" destOrd="0" presId="urn:microsoft.com/office/officeart/2008/layout/LinedList"/>
    <dgm:cxn modelId="{8CD1CE34-002C-4A9C-8CAC-87F9B9FEDF2D}" srcId="{A7918BFC-BF22-41D9-9D4C-97AD70A4B106}" destId="{9E87C62C-5C76-483B-A790-A158EF9714F8}" srcOrd="0" destOrd="0" parTransId="{61DC7083-2413-490E-9821-D2549E7E71EA}" sibTransId="{7EF29276-81F4-472B-8B53-B422350F869E}"/>
    <dgm:cxn modelId="{2615533E-B5D1-4337-8E3A-2B649045648C}" type="presOf" srcId="{0109F72C-2BC1-4661-BFDA-6657F92509BA}" destId="{C3F2F508-40B7-4D70-A0FF-F9133B8C883D}" srcOrd="0" destOrd="0" presId="urn:microsoft.com/office/officeart/2008/layout/LinedList"/>
    <dgm:cxn modelId="{3A911165-6745-42E3-9CFE-DE8632E2AB8D}" srcId="{A7918BFC-BF22-41D9-9D4C-97AD70A4B106}" destId="{EFCE72F5-B093-417E-99F7-876CC50BCA2F}" srcOrd="3" destOrd="0" parTransId="{06B5A100-F5F3-4B20-8339-76EEBAD3C2BD}" sibTransId="{81DA357F-F340-4B52-B053-84B7F443D918}"/>
    <dgm:cxn modelId="{A69C7165-BAC9-40FA-B852-D38465D0490A}" type="presOf" srcId="{EFCE72F5-B093-417E-99F7-876CC50BCA2F}" destId="{E14BD16D-3905-4D12-87AF-2EE6A43EF9BE}" srcOrd="0" destOrd="0" presId="urn:microsoft.com/office/officeart/2008/layout/LinedList"/>
    <dgm:cxn modelId="{EB5DCA4B-E592-481D-BEA9-0A1B053BB480}" srcId="{A7918BFC-BF22-41D9-9D4C-97AD70A4B106}" destId="{152116B4-2A88-441C-9C30-E68873FCA2E6}" srcOrd="7" destOrd="0" parTransId="{1432B4EE-4EF4-4CFF-96B6-58749B17F335}" sibTransId="{5D928F6B-00C4-41D8-A067-461C424C78DC}"/>
    <dgm:cxn modelId="{8753484E-CD3F-4AB4-A197-7894FA94ABB0}" srcId="{A7918BFC-BF22-41D9-9D4C-97AD70A4B106}" destId="{E1D45A94-66F6-4D1D-B426-0FA41CF967AC}" srcOrd="1" destOrd="0" parTransId="{E2E7B10F-BA76-4A82-ADD7-7EC150EF9C8D}" sibTransId="{2071480A-D11D-4E28-9C0F-60494CD86BDA}"/>
    <dgm:cxn modelId="{F44FBE54-6ED8-4EA9-BD9B-6B56D7079B31}" type="presOf" srcId="{152116B4-2A88-441C-9C30-E68873FCA2E6}" destId="{D533AB75-87DB-4C63-B7B3-4F31AF2F08D2}" srcOrd="0" destOrd="0" presId="urn:microsoft.com/office/officeart/2008/layout/LinedList"/>
    <dgm:cxn modelId="{CD4DA27E-3CF6-468A-A5A7-D49FC77AC802}" srcId="{A7918BFC-BF22-41D9-9D4C-97AD70A4B106}" destId="{FA13BCA1-52AC-4926-B708-B740B165BEA2}" srcOrd="6" destOrd="0" parTransId="{8E9D651C-772B-4ACA-95CA-38D85F68A735}" sibTransId="{196E1AA0-C19E-43B0-8D01-FF60A70B24AF}"/>
    <dgm:cxn modelId="{19FD427F-FDAC-415E-924A-84FC4BA14202}" srcId="{A7918BFC-BF22-41D9-9D4C-97AD70A4B106}" destId="{0109F72C-2BC1-4661-BFDA-6657F92509BA}" srcOrd="9" destOrd="0" parTransId="{29F7D681-F581-4269-9668-A090D8808D91}" sibTransId="{0E1B79F4-AEEC-480D-AEBA-F97956528E8E}"/>
    <dgm:cxn modelId="{E1DFAD7F-F684-4606-A810-2B8CD59CA6FF}" srcId="{A7918BFC-BF22-41D9-9D4C-97AD70A4B106}" destId="{3A310F06-53AB-4E7F-80B0-FF8439DE201C}" srcOrd="4" destOrd="0" parTransId="{BC77B791-E830-46DE-8F71-CF5B3CE75147}" sibTransId="{4DF8E694-2FEF-4D76-9EE1-3A7BF4957C3E}"/>
    <dgm:cxn modelId="{C4939F95-333C-4134-83CD-BD78D0F90007}" type="presOf" srcId="{2E827E30-964B-4383-AA07-63315CCF35D3}" destId="{7A88EE3E-58A0-4B43-A236-EF403FFDA083}" srcOrd="0" destOrd="0" presId="urn:microsoft.com/office/officeart/2008/layout/LinedList"/>
    <dgm:cxn modelId="{0A552CAB-9C92-48F7-86DB-BBF598C05C29}" type="presOf" srcId="{FA13BCA1-52AC-4926-B708-B740B165BEA2}" destId="{B57B0F18-1A5F-4B42-9100-F842B710FB23}" srcOrd="0" destOrd="0" presId="urn:microsoft.com/office/officeart/2008/layout/LinedList"/>
    <dgm:cxn modelId="{1ABB5BCA-D2DC-4EC8-9470-D5CE0D2A4F22}" srcId="{A7918BFC-BF22-41D9-9D4C-97AD70A4B106}" destId="{2912692A-C56C-446B-AEBF-F672AD511AED}" srcOrd="5" destOrd="0" parTransId="{587131E6-9B75-4D12-949A-FF6823081464}" sibTransId="{CDC81E0F-28B2-4252-BEBF-649384035CA8}"/>
    <dgm:cxn modelId="{074CA0CE-1B32-4C42-AC5F-6C8FCEBB02FB}" type="presOf" srcId="{2912692A-C56C-446B-AEBF-F672AD511AED}" destId="{189FE987-7907-4145-9976-AC7FF85D20B0}" srcOrd="0" destOrd="0" presId="urn:microsoft.com/office/officeart/2008/layout/LinedList"/>
    <dgm:cxn modelId="{6A27EED5-2C26-43E6-AD4C-C63E32A00AF3}" type="presOf" srcId="{E1D45A94-66F6-4D1D-B426-0FA41CF967AC}" destId="{6CE2339B-B071-4F08-BC9E-8B64390C5FFE}" srcOrd="0" destOrd="0" presId="urn:microsoft.com/office/officeart/2008/layout/LinedList"/>
    <dgm:cxn modelId="{9075D5E2-16BC-477F-8F92-A940FE98A501}" type="presOf" srcId="{9E87C62C-5C76-483B-A790-A158EF9714F8}" destId="{EB34550F-C683-4488-8F98-3565707F5AFA}" srcOrd="0" destOrd="0" presId="urn:microsoft.com/office/officeart/2008/layout/LinedList"/>
    <dgm:cxn modelId="{32F1B4EF-F002-42A7-B5C1-C1EBF13E5E2C}" srcId="{A7918BFC-BF22-41D9-9D4C-97AD70A4B106}" destId="{FE633599-71D1-45E7-9842-21D2FD1893C9}" srcOrd="2" destOrd="0" parTransId="{ACCD8A43-6E03-4B05-A0A2-E288AA26996C}" sibTransId="{A1762C9E-21AA-429E-9999-2CEB019D08B9}"/>
    <dgm:cxn modelId="{F77253F5-1C2E-4178-B5B1-1576E3499879}" type="presOf" srcId="{A7918BFC-BF22-41D9-9D4C-97AD70A4B106}" destId="{4BC52619-4F05-49FE-A71B-16A789212880}" srcOrd="0" destOrd="0" presId="urn:microsoft.com/office/officeart/2008/layout/LinedList"/>
    <dgm:cxn modelId="{E4888468-4F60-49F8-9CB4-9CFE6092DFB5}" type="presParOf" srcId="{4BC52619-4F05-49FE-A71B-16A789212880}" destId="{FCBC2AF8-4881-4231-9BDA-E1133BB5F0AF}" srcOrd="0" destOrd="0" presId="urn:microsoft.com/office/officeart/2008/layout/LinedList"/>
    <dgm:cxn modelId="{D2A86169-6790-4CEB-A685-8ED8C1B5629D}" type="presParOf" srcId="{4BC52619-4F05-49FE-A71B-16A789212880}" destId="{5F194536-A294-4347-9D7E-8E47EADF6949}" srcOrd="1" destOrd="0" presId="urn:microsoft.com/office/officeart/2008/layout/LinedList"/>
    <dgm:cxn modelId="{9577372D-E79C-4953-87B7-383979FD3C29}" type="presParOf" srcId="{5F194536-A294-4347-9D7E-8E47EADF6949}" destId="{EB34550F-C683-4488-8F98-3565707F5AFA}" srcOrd="0" destOrd="0" presId="urn:microsoft.com/office/officeart/2008/layout/LinedList"/>
    <dgm:cxn modelId="{16C2EA4F-70E9-4C72-8020-BF784137E2BE}" type="presParOf" srcId="{5F194536-A294-4347-9D7E-8E47EADF6949}" destId="{E4BD450E-DB02-44F2-A11D-B56CE39A0368}" srcOrd="1" destOrd="0" presId="urn:microsoft.com/office/officeart/2008/layout/LinedList"/>
    <dgm:cxn modelId="{FBCC39F5-A578-414A-BCFF-02DA0C50FC1E}" type="presParOf" srcId="{4BC52619-4F05-49FE-A71B-16A789212880}" destId="{95EE3EC4-7B8F-4CCB-BD47-F2A41A337832}" srcOrd="2" destOrd="0" presId="urn:microsoft.com/office/officeart/2008/layout/LinedList"/>
    <dgm:cxn modelId="{CB757405-5BA2-4F42-AFCE-2A76F8D8AEB8}" type="presParOf" srcId="{4BC52619-4F05-49FE-A71B-16A789212880}" destId="{01C34E16-B815-424C-B24D-E74B0E261B38}" srcOrd="3" destOrd="0" presId="urn:microsoft.com/office/officeart/2008/layout/LinedList"/>
    <dgm:cxn modelId="{65714747-1E52-401F-8AE5-C5C77A14640F}" type="presParOf" srcId="{01C34E16-B815-424C-B24D-E74B0E261B38}" destId="{6CE2339B-B071-4F08-BC9E-8B64390C5FFE}" srcOrd="0" destOrd="0" presId="urn:microsoft.com/office/officeart/2008/layout/LinedList"/>
    <dgm:cxn modelId="{2A8BE336-E636-4AAE-914F-C741440C8210}" type="presParOf" srcId="{01C34E16-B815-424C-B24D-E74B0E261B38}" destId="{BD9411FE-C952-48FD-BD6C-B90488E86FE1}" srcOrd="1" destOrd="0" presId="urn:microsoft.com/office/officeart/2008/layout/LinedList"/>
    <dgm:cxn modelId="{E03C6EDC-EBD3-405F-B436-BBDC4326AF22}" type="presParOf" srcId="{4BC52619-4F05-49FE-A71B-16A789212880}" destId="{FB821849-8931-41C0-93A3-4105345422DE}" srcOrd="4" destOrd="0" presId="urn:microsoft.com/office/officeart/2008/layout/LinedList"/>
    <dgm:cxn modelId="{DE22C319-9CF1-499F-9E21-7B2864FE5BF2}" type="presParOf" srcId="{4BC52619-4F05-49FE-A71B-16A789212880}" destId="{2B37105C-6423-4456-94A9-331F4F13E74D}" srcOrd="5" destOrd="0" presId="urn:microsoft.com/office/officeart/2008/layout/LinedList"/>
    <dgm:cxn modelId="{93975CA3-FCA7-4DA4-8153-A96F07FFC8CD}" type="presParOf" srcId="{2B37105C-6423-4456-94A9-331F4F13E74D}" destId="{38AF70B3-CC9E-4F58-8B0E-AC9C6CE53B2A}" srcOrd="0" destOrd="0" presId="urn:microsoft.com/office/officeart/2008/layout/LinedList"/>
    <dgm:cxn modelId="{A942C88A-09F2-49F1-A400-C54E5DAFA520}" type="presParOf" srcId="{2B37105C-6423-4456-94A9-331F4F13E74D}" destId="{4E5AC318-FE7E-4C74-A19D-D658F8F131F5}" srcOrd="1" destOrd="0" presId="urn:microsoft.com/office/officeart/2008/layout/LinedList"/>
    <dgm:cxn modelId="{0526049A-C25A-4A97-AA5C-865D31C9CD1C}" type="presParOf" srcId="{4BC52619-4F05-49FE-A71B-16A789212880}" destId="{8B800F0B-EF5F-4A5F-8193-9114366CEA19}" srcOrd="6" destOrd="0" presId="urn:microsoft.com/office/officeart/2008/layout/LinedList"/>
    <dgm:cxn modelId="{E8C90ED6-21C7-4152-B1BF-DB7CD8D981D4}" type="presParOf" srcId="{4BC52619-4F05-49FE-A71B-16A789212880}" destId="{66BDA596-EBEE-4F10-8D1D-08970CD4855B}" srcOrd="7" destOrd="0" presId="urn:microsoft.com/office/officeart/2008/layout/LinedList"/>
    <dgm:cxn modelId="{0E45AB80-30AA-46AA-A856-759EAFC9FCF7}" type="presParOf" srcId="{66BDA596-EBEE-4F10-8D1D-08970CD4855B}" destId="{E14BD16D-3905-4D12-87AF-2EE6A43EF9BE}" srcOrd="0" destOrd="0" presId="urn:microsoft.com/office/officeart/2008/layout/LinedList"/>
    <dgm:cxn modelId="{DCC45CD6-BAD1-4FE6-ADBD-2AA96B8AF1DD}" type="presParOf" srcId="{66BDA596-EBEE-4F10-8D1D-08970CD4855B}" destId="{BD515DBA-5FE2-4F57-8993-1CA8C75C10AD}" srcOrd="1" destOrd="0" presId="urn:microsoft.com/office/officeart/2008/layout/LinedList"/>
    <dgm:cxn modelId="{7666FDE1-3E24-44A4-BEF4-CD79A2386E41}" type="presParOf" srcId="{4BC52619-4F05-49FE-A71B-16A789212880}" destId="{FFA2CEF0-5010-4994-B813-088CD23D3470}" srcOrd="8" destOrd="0" presId="urn:microsoft.com/office/officeart/2008/layout/LinedList"/>
    <dgm:cxn modelId="{C4123051-BB62-4088-8C32-705C6DCD4A64}" type="presParOf" srcId="{4BC52619-4F05-49FE-A71B-16A789212880}" destId="{CA7504ED-442A-49BF-8625-AF35CFBAD921}" srcOrd="9" destOrd="0" presId="urn:microsoft.com/office/officeart/2008/layout/LinedList"/>
    <dgm:cxn modelId="{31079BBF-7BF5-4C97-A1BE-F00E19785B39}" type="presParOf" srcId="{CA7504ED-442A-49BF-8625-AF35CFBAD921}" destId="{DCA4A6D9-E90B-4659-8203-B67E7886E1F6}" srcOrd="0" destOrd="0" presId="urn:microsoft.com/office/officeart/2008/layout/LinedList"/>
    <dgm:cxn modelId="{BA09ECF5-47A6-421F-8791-BB6C59F13F3F}" type="presParOf" srcId="{CA7504ED-442A-49BF-8625-AF35CFBAD921}" destId="{24BE44F1-07FD-41B2-86BD-7FBC40E2CEB7}" srcOrd="1" destOrd="0" presId="urn:microsoft.com/office/officeart/2008/layout/LinedList"/>
    <dgm:cxn modelId="{D30A4634-CB29-40DE-A7B5-5BB67B600318}" type="presParOf" srcId="{4BC52619-4F05-49FE-A71B-16A789212880}" destId="{5A4FEC9E-495C-47FD-95C7-890BA31BE497}" srcOrd="10" destOrd="0" presId="urn:microsoft.com/office/officeart/2008/layout/LinedList"/>
    <dgm:cxn modelId="{EB7507AF-00C4-4A4A-9C7D-A04650B3E0C3}" type="presParOf" srcId="{4BC52619-4F05-49FE-A71B-16A789212880}" destId="{C967B02F-9FB6-4F9E-B17C-63E8D67ECE38}" srcOrd="11" destOrd="0" presId="urn:microsoft.com/office/officeart/2008/layout/LinedList"/>
    <dgm:cxn modelId="{2B0B4253-C8A1-4BC0-B64D-9B8D11085BE9}" type="presParOf" srcId="{C967B02F-9FB6-4F9E-B17C-63E8D67ECE38}" destId="{189FE987-7907-4145-9976-AC7FF85D20B0}" srcOrd="0" destOrd="0" presId="urn:microsoft.com/office/officeart/2008/layout/LinedList"/>
    <dgm:cxn modelId="{00599D1E-5976-450C-9B79-B01D298CB3D8}" type="presParOf" srcId="{C967B02F-9FB6-4F9E-B17C-63E8D67ECE38}" destId="{D844E52D-5C25-4F88-B7C0-1B356022098E}" srcOrd="1" destOrd="0" presId="urn:microsoft.com/office/officeart/2008/layout/LinedList"/>
    <dgm:cxn modelId="{9BF17CF3-9215-487A-B900-4CE4997FD905}" type="presParOf" srcId="{4BC52619-4F05-49FE-A71B-16A789212880}" destId="{58302C56-328E-4A21-9FFE-A7AC6DA335EE}" srcOrd="12" destOrd="0" presId="urn:microsoft.com/office/officeart/2008/layout/LinedList"/>
    <dgm:cxn modelId="{E7551B70-FEAF-4FE7-A7A3-E9AB18E8EA6D}" type="presParOf" srcId="{4BC52619-4F05-49FE-A71B-16A789212880}" destId="{91959B2D-5524-4C85-A4A4-B24B3E249887}" srcOrd="13" destOrd="0" presId="urn:microsoft.com/office/officeart/2008/layout/LinedList"/>
    <dgm:cxn modelId="{E844923E-0381-4BE9-8EF8-5105E8884764}" type="presParOf" srcId="{91959B2D-5524-4C85-A4A4-B24B3E249887}" destId="{B57B0F18-1A5F-4B42-9100-F842B710FB23}" srcOrd="0" destOrd="0" presId="urn:microsoft.com/office/officeart/2008/layout/LinedList"/>
    <dgm:cxn modelId="{25116280-38A5-4574-996A-36C67C40ECD5}" type="presParOf" srcId="{91959B2D-5524-4C85-A4A4-B24B3E249887}" destId="{A12232EF-26EB-4AA5-835E-BDF2EC0856D1}" srcOrd="1" destOrd="0" presId="urn:microsoft.com/office/officeart/2008/layout/LinedList"/>
    <dgm:cxn modelId="{0BCD4C81-F086-465D-B5A1-C5731AB4145C}" type="presParOf" srcId="{4BC52619-4F05-49FE-A71B-16A789212880}" destId="{56E5E938-6C6E-496B-AC7B-E611629109BE}" srcOrd="14" destOrd="0" presId="urn:microsoft.com/office/officeart/2008/layout/LinedList"/>
    <dgm:cxn modelId="{BDEDB905-7663-4CA9-A263-1031526543D2}" type="presParOf" srcId="{4BC52619-4F05-49FE-A71B-16A789212880}" destId="{EF02810E-CE1B-416C-ABD8-67BDB12E3A88}" srcOrd="15" destOrd="0" presId="urn:microsoft.com/office/officeart/2008/layout/LinedList"/>
    <dgm:cxn modelId="{2A395957-1814-4269-BE7E-73FF007A304B}" type="presParOf" srcId="{EF02810E-CE1B-416C-ABD8-67BDB12E3A88}" destId="{D533AB75-87DB-4C63-B7B3-4F31AF2F08D2}" srcOrd="0" destOrd="0" presId="urn:microsoft.com/office/officeart/2008/layout/LinedList"/>
    <dgm:cxn modelId="{52A6AEE0-9F5D-4FB4-9E2E-DB5BDA2D0D92}" type="presParOf" srcId="{EF02810E-CE1B-416C-ABD8-67BDB12E3A88}" destId="{FD8C2A77-930D-4FF7-A71C-AC7FF2CC3AC3}" srcOrd="1" destOrd="0" presId="urn:microsoft.com/office/officeart/2008/layout/LinedList"/>
    <dgm:cxn modelId="{DFD0DE38-5929-42D8-9312-5EB04C42CFCA}" type="presParOf" srcId="{4BC52619-4F05-49FE-A71B-16A789212880}" destId="{987D6713-5DF5-477C-9F63-EB48E12DF305}" srcOrd="16" destOrd="0" presId="urn:microsoft.com/office/officeart/2008/layout/LinedList"/>
    <dgm:cxn modelId="{5FA73823-B812-456F-90CB-DD6BE1792E63}" type="presParOf" srcId="{4BC52619-4F05-49FE-A71B-16A789212880}" destId="{AC06B95F-5A0E-4B3F-A024-AF13A6884802}" srcOrd="17" destOrd="0" presId="urn:microsoft.com/office/officeart/2008/layout/LinedList"/>
    <dgm:cxn modelId="{D3273727-FDE3-4044-BF93-C4E62787BF9E}" type="presParOf" srcId="{AC06B95F-5A0E-4B3F-A024-AF13A6884802}" destId="{7A88EE3E-58A0-4B43-A236-EF403FFDA083}" srcOrd="0" destOrd="0" presId="urn:microsoft.com/office/officeart/2008/layout/LinedList"/>
    <dgm:cxn modelId="{A703FBD1-03E4-492F-8235-267D7EA0295E}" type="presParOf" srcId="{AC06B95F-5A0E-4B3F-A024-AF13A6884802}" destId="{56B2E571-31A5-4CEC-98BE-833C4F4CA4BE}" srcOrd="1" destOrd="0" presId="urn:microsoft.com/office/officeart/2008/layout/LinedList"/>
    <dgm:cxn modelId="{1B05B87E-EE9E-47C0-BF95-A45F069DB4BE}" type="presParOf" srcId="{4BC52619-4F05-49FE-A71B-16A789212880}" destId="{F15736FC-8B9D-491A-9349-37C034B4ABF5}" srcOrd="18" destOrd="0" presId="urn:microsoft.com/office/officeart/2008/layout/LinedList"/>
    <dgm:cxn modelId="{2612DDB3-B675-43DE-AC62-63F05344AC1B}" type="presParOf" srcId="{4BC52619-4F05-49FE-A71B-16A789212880}" destId="{EFE3C364-7B52-47E2-9C61-53F34F36F123}" srcOrd="19" destOrd="0" presId="urn:microsoft.com/office/officeart/2008/layout/LinedList"/>
    <dgm:cxn modelId="{D13301AA-48F7-4687-9B6B-595C9E2F4A23}" type="presParOf" srcId="{EFE3C364-7B52-47E2-9C61-53F34F36F123}" destId="{C3F2F508-40B7-4D70-A0FF-F9133B8C883D}" srcOrd="0" destOrd="0" presId="urn:microsoft.com/office/officeart/2008/layout/LinedList"/>
    <dgm:cxn modelId="{0EBA964E-A10B-476D-9AF5-3F34A2B9A471}" type="presParOf" srcId="{EFE3C364-7B52-47E2-9C61-53F34F36F123}" destId="{490CDD39-9D1F-4B19-8A2C-529C2D8385FD}" srcOrd="1" destOrd="0" presId="urn:microsoft.com/office/officeart/2008/layout/LinedList"/>
    <dgm:cxn modelId="{F0F73409-5B3E-4ACC-9CCA-E7A8C82C4802}" type="presParOf" srcId="{4BC52619-4F05-49FE-A71B-16A789212880}" destId="{99A3D3FC-F34F-4866-8D08-8D3853656D94}" srcOrd="20" destOrd="0" presId="urn:microsoft.com/office/officeart/2008/layout/LinedList"/>
    <dgm:cxn modelId="{00C6D73F-FF7F-4D4A-840A-00A990DCE199}" type="presParOf" srcId="{4BC52619-4F05-49FE-A71B-16A789212880}" destId="{93A1F126-1238-403D-983D-0E39016ED695}" srcOrd="21" destOrd="0" presId="urn:microsoft.com/office/officeart/2008/layout/LinedList"/>
    <dgm:cxn modelId="{A128EC03-936D-4E2D-9D46-767AFBB29430}" type="presParOf" srcId="{93A1F126-1238-403D-983D-0E39016ED695}" destId="{230C6052-38E2-415C-8FDC-A589B64DEB41}" srcOrd="0" destOrd="0" presId="urn:microsoft.com/office/officeart/2008/layout/LinedList"/>
    <dgm:cxn modelId="{D1FB8C1B-8176-409F-999A-F52539013F57}" type="presParOf" srcId="{93A1F126-1238-403D-983D-0E39016ED695}" destId="{50A050F3-2564-49A1-9E01-C4BA4E49B4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ADCE5-6FA5-4467-B04B-745E133F9AD5}">
      <dsp:nvSpPr>
        <dsp:cNvPr id="0" name=""/>
        <dsp:cNvSpPr/>
      </dsp:nvSpPr>
      <dsp:spPr>
        <a:xfrm>
          <a:off x="0" y="17572"/>
          <a:ext cx="4018131" cy="8783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Masters of Science from University of Montana for Speech Language Pathology</a:t>
          </a:r>
        </a:p>
      </dsp:txBody>
      <dsp:txXfrm>
        <a:off x="42879" y="60451"/>
        <a:ext cx="3932373" cy="792619"/>
      </dsp:txXfrm>
    </dsp:sp>
    <dsp:sp modelId="{47AF698C-1C6C-4E15-8443-AC47F6AD4ECB}">
      <dsp:nvSpPr>
        <dsp:cNvPr id="0" name=""/>
        <dsp:cNvSpPr/>
      </dsp:nvSpPr>
      <dsp:spPr>
        <a:xfrm>
          <a:off x="0" y="936269"/>
          <a:ext cx="4018131" cy="8783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Experience with coaching during college opportunities for youth and special needs individuals</a:t>
          </a:r>
        </a:p>
      </dsp:txBody>
      <dsp:txXfrm>
        <a:off x="42879" y="979148"/>
        <a:ext cx="3932373" cy="792619"/>
      </dsp:txXfrm>
    </dsp:sp>
    <dsp:sp modelId="{20E38DAA-D9BC-4083-8DDE-8587D465DDC1}">
      <dsp:nvSpPr>
        <dsp:cNvPr id="0" name=""/>
        <dsp:cNvSpPr/>
      </dsp:nvSpPr>
      <dsp:spPr>
        <a:xfrm>
          <a:off x="0" y="1854967"/>
          <a:ext cx="4018131" cy="8783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Referee for intramural and club programs, MOA volleyball referee for 2020-2021 year</a:t>
          </a:r>
        </a:p>
      </dsp:txBody>
      <dsp:txXfrm>
        <a:off x="42879" y="1897846"/>
        <a:ext cx="3932373" cy="792619"/>
      </dsp:txXfrm>
    </dsp:sp>
    <dsp:sp modelId="{680FD821-0FD5-49D6-8B85-3590D0CA1E33}">
      <dsp:nvSpPr>
        <dsp:cNvPr id="0" name=""/>
        <dsp:cNvSpPr/>
      </dsp:nvSpPr>
      <dsp:spPr>
        <a:xfrm>
          <a:off x="0" y="2773665"/>
          <a:ext cx="4018131" cy="8783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Current independent contractor working with school districts, collaborate with other therapists, school staff, behavior teams</a:t>
          </a:r>
        </a:p>
      </dsp:txBody>
      <dsp:txXfrm>
        <a:off x="42879" y="2816544"/>
        <a:ext cx="3932373" cy="792619"/>
      </dsp:txXfrm>
    </dsp:sp>
    <dsp:sp modelId="{EA15BBBD-9244-4A27-B041-89EF28C0C891}">
      <dsp:nvSpPr>
        <dsp:cNvPr id="0" name=""/>
        <dsp:cNvSpPr/>
      </dsp:nvSpPr>
      <dsp:spPr>
        <a:xfrm>
          <a:off x="0" y="3692362"/>
          <a:ext cx="4018131" cy="8783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Contractor for DEAP (Developmental Educational Assistance Program) for ADOS testing (Autism)</a:t>
          </a:r>
        </a:p>
      </dsp:txBody>
      <dsp:txXfrm>
        <a:off x="42879" y="3735241"/>
        <a:ext cx="3932373" cy="792619"/>
      </dsp:txXfrm>
    </dsp:sp>
    <dsp:sp modelId="{EC2DC888-E9E0-4873-8751-FD6CA4186CB8}">
      <dsp:nvSpPr>
        <dsp:cNvPr id="0" name=""/>
        <dsp:cNvSpPr/>
      </dsp:nvSpPr>
      <dsp:spPr>
        <a:xfrm>
          <a:off x="0" y="4611060"/>
          <a:ext cx="4018131" cy="8783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Head coach and LPC for Miles City Bandits Special Olympics program</a:t>
          </a:r>
        </a:p>
      </dsp:txBody>
      <dsp:txXfrm>
        <a:off x="42879" y="4653939"/>
        <a:ext cx="3932373" cy="792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848FF-AA29-474D-AC60-22894A842D21}">
      <dsp:nvSpPr>
        <dsp:cNvPr id="0" name=""/>
        <dsp:cNvSpPr/>
      </dsp:nvSpPr>
      <dsp:spPr>
        <a:xfrm>
          <a:off x="0" y="50081"/>
          <a:ext cx="4931061" cy="1549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Neurodiversity describes the idea that people experience and interact with the world around them in many ways and that there is no one right way of thinking and learning. </a:t>
          </a:r>
        </a:p>
      </dsp:txBody>
      <dsp:txXfrm>
        <a:off x="75623" y="125704"/>
        <a:ext cx="4779815" cy="1397901"/>
      </dsp:txXfrm>
    </dsp:sp>
    <dsp:sp modelId="{F0693559-80A0-43D5-ACE9-BCC0D9F68A6E}">
      <dsp:nvSpPr>
        <dsp:cNvPr id="0" name=""/>
        <dsp:cNvSpPr/>
      </dsp:nvSpPr>
      <dsp:spPr>
        <a:xfrm>
          <a:off x="0" y="1786428"/>
          <a:ext cx="4931061" cy="1549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Typically used in the context of autism spectrum disorder (ASD), ADHD, dyslexia, Tourette syndrome, obsessive-compulsive disorder, bipolar disorder, schizophrenia, intellectual disabilities, or other learning disabilities</a:t>
          </a:r>
        </a:p>
      </dsp:txBody>
      <dsp:txXfrm>
        <a:off x="75623" y="1862051"/>
        <a:ext cx="4779815" cy="1397901"/>
      </dsp:txXfrm>
    </dsp:sp>
    <dsp:sp modelId="{A2233EAA-B05D-4049-90AF-6C75A2143882}">
      <dsp:nvSpPr>
        <dsp:cNvPr id="0" name=""/>
        <dsp:cNvSpPr/>
      </dsp:nvSpPr>
      <dsp:spPr>
        <a:xfrm>
          <a:off x="0" y="3522776"/>
          <a:ext cx="4931061" cy="1549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Neurodivergence is not a diagnosis or a disability but a social theory that recognizes and celebrate the diversity of the human brain. </a:t>
          </a:r>
        </a:p>
      </dsp:txBody>
      <dsp:txXfrm>
        <a:off x="75623" y="3598399"/>
        <a:ext cx="4779815" cy="1397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F5622-BE04-458D-8083-E82A1B42A9E1}">
      <dsp:nvSpPr>
        <dsp:cNvPr id="0" name=""/>
        <dsp:cNvSpPr/>
      </dsp:nvSpPr>
      <dsp:spPr>
        <a:xfrm>
          <a:off x="1261" y="393494"/>
          <a:ext cx="4428354" cy="281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2154A-7ACB-4B73-A5DD-F2F5E63DABDB}">
      <dsp:nvSpPr>
        <dsp:cNvPr id="0" name=""/>
        <dsp:cNvSpPr/>
      </dsp:nvSpPr>
      <dsp:spPr>
        <a:xfrm>
          <a:off x="493301" y="860931"/>
          <a:ext cx="4428354" cy="2812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1 in 31 children are diagnosed with Autism Spectrum Disorder</a:t>
          </a:r>
        </a:p>
      </dsp:txBody>
      <dsp:txXfrm>
        <a:off x="575662" y="943292"/>
        <a:ext cx="4263632" cy="2647282"/>
      </dsp:txXfrm>
    </dsp:sp>
    <dsp:sp modelId="{558B3AFB-6397-4A33-A42D-44D04D678972}">
      <dsp:nvSpPr>
        <dsp:cNvPr id="0" name=""/>
        <dsp:cNvSpPr/>
      </dsp:nvSpPr>
      <dsp:spPr>
        <a:xfrm>
          <a:off x="5413694" y="393494"/>
          <a:ext cx="4428354" cy="281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B58BE-C0E7-42AD-98F8-FB04609C03C8}">
      <dsp:nvSpPr>
        <dsp:cNvPr id="0" name=""/>
        <dsp:cNvSpPr/>
      </dsp:nvSpPr>
      <dsp:spPr>
        <a:xfrm>
          <a:off x="5905734" y="860931"/>
          <a:ext cx="4428354" cy="2812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In a typical classroom, 1 of 9 students have a history of ADHD</a:t>
          </a:r>
        </a:p>
      </dsp:txBody>
      <dsp:txXfrm>
        <a:off x="5988095" y="943292"/>
        <a:ext cx="4263632" cy="26472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CB043-596A-42E7-A243-0ECB3EB92162}">
      <dsp:nvSpPr>
        <dsp:cNvPr id="0" name=""/>
        <dsp:cNvSpPr/>
      </dsp:nvSpPr>
      <dsp:spPr>
        <a:xfrm>
          <a:off x="0" y="194796"/>
          <a:ext cx="3044474" cy="182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Appear non-responsive to outside stimuli or demonstrate unusual responses to sensory experiences (hearing a whistle, seeing lights on the score board, not liking the grass on a field, etc.)</a:t>
          </a:r>
        </a:p>
      </dsp:txBody>
      <dsp:txXfrm>
        <a:off x="0" y="194796"/>
        <a:ext cx="3044474" cy="1826684"/>
      </dsp:txXfrm>
    </dsp:sp>
    <dsp:sp modelId="{8F9685E6-0F13-4920-9FD3-559BDD4354DE}">
      <dsp:nvSpPr>
        <dsp:cNvPr id="0" name=""/>
        <dsp:cNvSpPr/>
      </dsp:nvSpPr>
      <dsp:spPr>
        <a:xfrm>
          <a:off x="3348922" y="194796"/>
          <a:ext cx="3044474" cy="182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Engage in repetitive activity</a:t>
          </a:r>
        </a:p>
      </dsp:txBody>
      <dsp:txXfrm>
        <a:off x="3348922" y="194796"/>
        <a:ext cx="3044474" cy="1826684"/>
      </dsp:txXfrm>
    </dsp:sp>
    <dsp:sp modelId="{55CFE9BF-0C4F-41DB-A8CE-93751FEF4D10}">
      <dsp:nvSpPr>
        <dsp:cNvPr id="0" name=""/>
        <dsp:cNvSpPr/>
      </dsp:nvSpPr>
      <dsp:spPr>
        <a:xfrm>
          <a:off x="6697844" y="194796"/>
          <a:ext cx="3044474" cy="182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Resist change in the routine or structure of practice/limited flexibility</a:t>
          </a:r>
        </a:p>
      </dsp:txBody>
      <dsp:txXfrm>
        <a:off x="6697844" y="194796"/>
        <a:ext cx="3044474" cy="1826684"/>
      </dsp:txXfrm>
    </dsp:sp>
    <dsp:sp modelId="{5F4E8C14-F02A-47D5-8BE1-0574B5A66F1C}">
      <dsp:nvSpPr>
        <dsp:cNvPr id="0" name=""/>
        <dsp:cNvSpPr/>
      </dsp:nvSpPr>
      <dsp:spPr>
        <a:xfrm>
          <a:off x="0" y="2325929"/>
          <a:ext cx="3044474" cy="182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Exhibit self-stimulatory behaviors, such as hand flapping, rocking, sensory needs</a:t>
          </a:r>
        </a:p>
      </dsp:txBody>
      <dsp:txXfrm>
        <a:off x="0" y="2325929"/>
        <a:ext cx="3044474" cy="1826684"/>
      </dsp:txXfrm>
    </dsp:sp>
    <dsp:sp modelId="{64D27478-93D2-4FCD-B33A-BE241F16AC82}">
      <dsp:nvSpPr>
        <dsp:cNvPr id="0" name=""/>
        <dsp:cNvSpPr/>
      </dsp:nvSpPr>
      <dsp:spPr>
        <a:xfrm>
          <a:off x="3348922" y="2325929"/>
          <a:ext cx="3044474" cy="182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May not initiate conversation with peers or adults/avoid participation</a:t>
          </a:r>
        </a:p>
      </dsp:txBody>
      <dsp:txXfrm>
        <a:off x="3348922" y="2325929"/>
        <a:ext cx="3044474" cy="1826684"/>
      </dsp:txXfrm>
    </dsp:sp>
    <dsp:sp modelId="{F0623247-13A2-4D8F-A936-31FDCD468C01}">
      <dsp:nvSpPr>
        <dsp:cNvPr id="0" name=""/>
        <dsp:cNvSpPr/>
      </dsp:nvSpPr>
      <dsp:spPr>
        <a:xfrm>
          <a:off x="6697844" y="2325929"/>
          <a:ext cx="3044474" cy="182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Difficulty in selecting appropriate responses</a:t>
          </a:r>
        </a:p>
      </dsp:txBody>
      <dsp:txXfrm>
        <a:off x="6697844" y="2325929"/>
        <a:ext cx="3044474" cy="1826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C2AF8-4881-4231-9BDA-E1133BB5F0AF}">
      <dsp:nvSpPr>
        <dsp:cNvPr id="0" name=""/>
        <dsp:cNvSpPr/>
      </dsp:nvSpPr>
      <dsp:spPr>
        <a:xfrm>
          <a:off x="0" y="2868"/>
          <a:ext cx="66468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4550F-C683-4488-8F98-3565707F5AFA}">
      <dsp:nvSpPr>
        <dsp:cNvPr id="0" name=""/>
        <dsp:cNvSpPr/>
      </dsp:nvSpPr>
      <dsp:spPr>
        <a:xfrm>
          <a:off x="0" y="2868"/>
          <a:ext cx="6646829" cy="5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Dim the lights in a gym if possible, during gym time</a:t>
          </a:r>
        </a:p>
      </dsp:txBody>
      <dsp:txXfrm>
        <a:off x="0" y="2868"/>
        <a:ext cx="6646829" cy="533607"/>
      </dsp:txXfrm>
    </dsp:sp>
    <dsp:sp modelId="{95EE3EC4-7B8F-4CCB-BD47-F2A41A337832}">
      <dsp:nvSpPr>
        <dsp:cNvPr id="0" name=""/>
        <dsp:cNvSpPr/>
      </dsp:nvSpPr>
      <dsp:spPr>
        <a:xfrm>
          <a:off x="0" y="536476"/>
          <a:ext cx="66468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2339B-B071-4F08-BC9E-8B64390C5FFE}">
      <dsp:nvSpPr>
        <dsp:cNvPr id="0" name=""/>
        <dsp:cNvSpPr/>
      </dsp:nvSpPr>
      <dsp:spPr>
        <a:xfrm>
          <a:off x="0" y="536476"/>
          <a:ext cx="6646829" cy="5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Repetition and reinforcement</a:t>
          </a:r>
        </a:p>
      </dsp:txBody>
      <dsp:txXfrm>
        <a:off x="0" y="536476"/>
        <a:ext cx="6646829" cy="533607"/>
      </dsp:txXfrm>
    </dsp:sp>
    <dsp:sp modelId="{FB821849-8931-41C0-93A3-4105345422DE}">
      <dsp:nvSpPr>
        <dsp:cNvPr id="0" name=""/>
        <dsp:cNvSpPr/>
      </dsp:nvSpPr>
      <dsp:spPr>
        <a:xfrm>
          <a:off x="0" y="1070084"/>
          <a:ext cx="66468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F70B3-CC9E-4F58-8B0E-AC9C6CE53B2A}">
      <dsp:nvSpPr>
        <dsp:cNvPr id="0" name=""/>
        <dsp:cNvSpPr/>
      </dsp:nvSpPr>
      <dsp:spPr>
        <a:xfrm>
          <a:off x="0" y="1070084"/>
          <a:ext cx="6646829" cy="5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Break down tasks to improve completion (scaffolding, break large concepts into small pieces and sequence in ways that generate success)</a:t>
          </a:r>
        </a:p>
      </dsp:txBody>
      <dsp:txXfrm>
        <a:off x="0" y="1070084"/>
        <a:ext cx="6646829" cy="533607"/>
      </dsp:txXfrm>
    </dsp:sp>
    <dsp:sp modelId="{8B800F0B-EF5F-4A5F-8193-9114366CEA19}">
      <dsp:nvSpPr>
        <dsp:cNvPr id="0" name=""/>
        <dsp:cNvSpPr/>
      </dsp:nvSpPr>
      <dsp:spPr>
        <a:xfrm>
          <a:off x="0" y="1603691"/>
          <a:ext cx="66468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BD16D-3905-4D12-87AF-2EE6A43EF9BE}">
      <dsp:nvSpPr>
        <dsp:cNvPr id="0" name=""/>
        <dsp:cNvSpPr/>
      </dsp:nvSpPr>
      <dsp:spPr>
        <a:xfrm>
          <a:off x="0" y="1603691"/>
          <a:ext cx="6646829" cy="5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Allow sensory breaks/choices</a:t>
          </a:r>
        </a:p>
      </dsp:txBody>
      <dsp:txXfrm>
        <a:off x="0" y="1603691"/>
        <a:ext cx="6646829" cy="533607"/>
      </dsp:txXfrm>
    </dsp:sp>
    <dsp:sp modelId="{FFA2CEF0-5010-4994-B813-088CD23D3470}">
      <dsp:nvSpPr>
        <dsp:cNvPr id="0" name=""/>
        <dsp:cNvSpPr/>
      </dsp:nvSpPr>
      <dsp:spPr>
        <a:xfrm>
          <a:off x="0" y="2137299"/>
          <a:ext cx="66468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4A6D9-E90B-4659-8203-B67E7886E1F6}">
      <dsp:nvSpPr>
        <dsp:cNvPr id="0" name=""/>
        <dsp:cNvSpPr/>
      </dsp:nvSpPr>
      <dsp:spPr>
        <a:xfrm>
          <a:off x="0" y="2137299"/>
          <a:ext cx="6646829" cy="5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If communication is limited, use of gestures (thumbs up, high five, break sign)</a:t>
          </a:r>
        </a:p>
      </dsp:txBody>
      <dsp:txXfrm>
        <a:off x="0" y="2137299"/>
        <a:ext cx="6646829" cy="533607"/>
      </dsp:txXfrm>
    </dsp:sp>
    <dsp:sp modelId="{5A4FEC9E-495C-47FD-95C7-890BA31BE497}">
      <dsp:nvSpPr>
        <dsp:cNvPr id="0" name=""/>
        <dsp:cNvSpPr/>
      </dsp:nvSpPr>
      <dsp:spPr>
        <a:xfrm>
          <a:off x="0" y="2670907"/>
          <a:ext cx="66468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FE987-7907-4145-9976-AC7FF85D20B0}">
      <dsp:nvSpPr>
        <dsp:cNvPr id="0" name=""/>
        <dsp:cNvSpPr/>
      </dsp:nvSpPr>
      <dsp:spPr>
        <a:xfrm>
          <a:off x="0" y="2670907"/>
          <a:ext cx="6646829" cy="5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Be clear, concreate, concise, and consistent </a:t>
          </a:r>
        </a:p>
      </dsp:txBody>
      <dsp:txXfrm>
        <a:off x="0" y="2670907"/>
        <a:ext cx="6646829" cy="533607"/>
      </dsp:txXfrm>
    </dsp:sp>
    <dsp:sp modelId="{58302C56-328E-4A21-9FFE-A7AC6DA335EE}">
      <dsp:nvSpPr>
        <dsp:cNvPr id="0" name=""/>
        <dsp:cNvSpPr/>
      </dsp:nvSpPr>
      <dsp:spPr>
        <a:xfrm>
          <a:off x="0" y="3204514"/>
          <a:ext cx="66468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B0F18-1A5F-4B42-9100-F842B710FB23}">
      <dsp:nvSpPr>
        <dsp:cNvPr id="0" name=""/>
        <dsp:cNvSpPr/>
      </dsp:nvSpPr>
      <dsp:spPr>
        <a:xfrm>
          <a:off x="0" y="3204514"/>
          <a:ext cx="6646829" cy="5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Make sure an athlete/student is looking at you and can hear you when communicating</a:t>
          </a:r>
        </a:p>
      </dsp:txBody>
      <dsp:txXfrm>
        <a:off x="0" y="3204514"/>
        <a:ext cx="6646829" cy="533607"/>
      </dsp:txXfrm>
    </dsp:sp>
    <dsp:sp modelId="{56E5E938-6C6E-496B-AC7B-E611629109BE}">
      <dsp:nvSpPr>
        <dsp:cNvPr id="0" name=""/>
        <dsp:cNvSpPr/>
      </dsp:nvSpPr>
      <dsp:spPr>
        <a:xfrm>
          <a:off x="0" y="3738122"/>
          <a:ext cx="66468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3AB75-87DB-4C63-B7B3-4F31AF2F08D2}">
      <dsp:nvSpPr>
        <dsp:cNvPr id="0" name=""/>
        <dsp:cNvSpPr/>
      </dsp:nvSpPr>
      <dsp:spPr>
        <a:xfrm>
          <a:off x="0" y="3738122"/>
          <a:ext cx="6646829" cy="5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Short attention spans, ensure eye contact, have the athlete/student repeat the task</a:t>
          </a:r>
        </a:p>
      </dsp:txBody>
      <dsp:txXfrm>
        <a:off x="0" y="3738122"/>
        <a:ext cx="6646829" cy="533607"/>
      </dsp:txXfrm>
    </dsp:sp>
    <dsp:sp modelId="{987D6713-5DF5-477C-9F63-EB48E12DF305}">
      <dsp:nvSpPr>
        <dsp:cNvPr id="0" name=""/>
        <dsp:cNvSpPr/>
      </dsp:nvSpPr>
      <dsp:spPr>
        <a:xfrm>
          <a:off x="0" y="4271730"/>
          <a:ext cx="66468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8EE3E-58A0-4B43-A236-EF403FFDA083}">
      <dsp:nvSpPr>
        <dsp:cNvPr id="0" name=""/>
        <dsp:cNvSpPr/>
      </dsp:nvSpPr>
      <dsp:spPr>
        <a:xfrm>
          <a:off x="0" y="4271730"/>
          <a:ext cx="6646829" cy="5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Clear expectations for practice/training</a:t>
          </a:r>
        </a:p>
      </dsp:txBody>
      <dsp:txXfrm>
        <a:off x="0" y="4271730"/>
        <a:ext cx="6646829" cy="533607"/>
      </dsp:txXfrm>
    </dsp:sp>
    <dsp:sp modelId="{F15736FC-8B9D-491A-9349-37C034B4ABF5}">
      <dsp:nvSpPr>
        <dsp:cNvPr id="0" name=""/>
        <dsp:cNvSpPr/>
      </dsp:nvSpPr>
      <dsp:spPr>
        <a:xfrm>
          <a:off x="0" y="4805337"/>
          <a:ext cx="66468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2F508-40B7-4D70-A0FF-F9133B8C883D}">
      <dsp:nvSpPr>
        <dsp:cNvPr id="0" name=""/>
        <dsp:cNvSpPr/>
      </dsp:nvSpPr>
      <dsp:spPr>
        <a:xfrm>
          <a:off x="0" y="4805337"/>
          <a:ext cx="6646829" cy="5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Make transitions known, prepping with time, visuals, verbal's when needed</a:t>
          </a:r>
        </a:p>
      </dsp:txBody>
      <dsp:txXfrm>
        <a:off x="0" y="4805337"/>
        <a:ext cx="6646829" cy="533607"/>
      </dsp:txXfrm>
    </dsp:sp>
    <dsp:sp modelId="{99A3D3FC-F34F-4866-8D08-8D3853656D94}">
      <dsp:nvSpPr>
        <dsp:cNvPr id="0" name=""/>
        <dsp:cNvSpPr/>
      </dsp:nvSpPr>
      <dsp:spPr>
        <a:xfrm>
          <a:off x="0" y="5338945"/>
          <a:ext cx="66468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C6052-38E2-415C-8FDC-A589B64DEB41}">
      <dsp:nvSpPr>
        <dsp:cNvPr id="0" name=""/>
        <dsp:cNvSpPr/>
      </dsp:nvSpPr>
      <dsp:spPr>
        <a:xfrm>
          <a:off x="0" y="5338945"/>
          <a:ext cx="6646829" cy="5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All behavior serves as a function, find a replacement behavior (ask school staff if a behavior plan is in place)</a:t>
          </a:r>
        </a:p>
      </dsp:txBody>
      <dsp:txXfrm>
        <a:off x="0" y="5338945"/>
        <a:ext cx="6646829" cy="533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5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05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353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387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8703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934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095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09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3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7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5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1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3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9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3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F45AC6-C491-4585-A584-9CE2AF7D5500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3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ecialolympics.org/resources/sports" TargetMode="External"/><Relationship Id="rId2" Type="http://schemas.openxmlformats.org/officeDocument/2006/relationships/hyperlink" Target="https://www.health.harvard.edu/blog/what-is-neurodiversity-20211123264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jpg"/><Relationship Id="rId7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microsoft.com/office/2007/relationships/diagramDrawing" Target="../diagrams/drawing1.xml"/><Relationship Id="rId5" Type="http://schemas.openxmlformats.org/officeDocument/2006/relationships/image" Target="../media/image5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jp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64080D6-34DE-4277-97CC-2FB381284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3659AA-3B69-47EF-F925-A4CA3D9E72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727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F573C-05AC-5B6B-ED24-371EB0057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>
            <a:normAutofit/>
          </a:bodyPr>
          <a:lstStyle/>
          <a:p>
            <a:r>
              <a:rPr lang="en-US"/>
              <a:t>Neurodiverse Athlete and Inclusion in Athletics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696DC-1752-FD8F-8732-3EE205A09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>
            <a:normAutofit/>
          </a:bodyPr>
          <a:lstStyle/>
          <a:p>
            <a:r>
              <a:rPr lang="en-US" sz="2500" dirty="0"/>
              <a:t>Brooke Hollowell, M.S. CCC-SLP</a:t>
            </a:r>
          </a:p>
        </p:txBody>
      </p:sp>
    </p:spTree>
    <p:extLst>
      <p:ext uri="{BB962C8B-B14F-4D97-AF65-F5344CB8AC3E}">
        <p14:creationId xmlns:p14="http://schemas.microsoft.com/office/powerpoint/2010/main" val="1706227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493E-B8D7-BED9-7DA8-DA31D3DC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47B61-8842-C38C-DDEE-BCCD57F7D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>
                <a:latin typeface="+mj-lt"/>
                <a:cs typeface="Times New Roman" panose="02020603050405020304" pitchFamily="18" charset="0"/>
              </a:rPr>
              <a:t>Gene, D. (2023, July 31). Understanding Neurodivergence: A Guide for Parents - LDRFA. LDRFA. https://www.ldrfa.org/understanding-neurodivergence-guide-for-parents/</a:t>
            </a:r>
          </a:p>
          <a:p>
            <a:r>
              <a:rPr lang="en-US" altLang="en-US" dirty="0">
                <a:latin typeface="+mj-lt"/>
                <a:cs typeface="Times New Roman" panose="02020603050405020304" pitchFamily="18" charset="0"/>
              </a:rPr>
              <a:t>MEd, N. B. M. (2021, November 23). </a:t>
            </a:r>
            <a:r>
              <a:rPr lang="en-US" altLang="en-US" i="1" dirty="0">
                <a:latin typeface="+mj-lt"/>
                <a:cs typeface="Times New Roman" panose="02020603050405020304" pitchFamily="18" charset="0"/>
              </a:rPr>
              <a:t>What is neurodiversity?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Harvard Health. </a:t>
            </a:r>
            <a:r>
              <a:rPr lang="en-US" altLang="en-US" dirty="0">
                <a:latin typeface="+mj-lt"/>
                <a:cs typeface="Times New Roman" panose="02020603050405020304" pitchFamily="18" charset="0"/>
                <a:hlinkClick r:id="rId2"/>
              </a:rPr>
              <a:t>https://www.health.harvard.edu/blog/what-is-neurodiversity-202111232645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+mj-lt"/>
                <a:cs typeface="Times New Roman" panose="02020603050405020304" pitchFamily="18" charset="0"/>
              </a:rPr>
              <a:t>Millett, M., Linda Costello-Roth, John Ford, Ilima Kane, &amp; Rebecca Shangraw. (2013). Special Olympics Athlete-Centered Coaching Guide. In Special Olympics Athlete-Centered Coaching Guide</a:t>
            </a:r>
            <a:r>
              <a:rPr lang="en-US" altLang="en-US" dirty="0">
                <a:latin typeface="+mj-lt"/>
                <a:cs typeface="Times New Roman" panose="02020603050405020304" pitchFamily="18" charset="0"/>
                <a:hlinkClick r:id="rId3"/>
              </a:rPr>
              <a:t>https://media.specialolympics.org/resources/sports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essentials/general/AthleteCentered_CoachingGuide.pdf</a:t>
            </a:r>
          </a:p>
          <a:p>
            <a:r>
              <a:rPr lang="en-US" altLang="en-US" dirty="0">
                <a:latin typeface="+mj-lt"/>
                <a:cs typeface="Times New Roman" panose="02020603050405020304" pitchFamily="18" charset="0"/>
              </a:rPr>
              <a:t>NEURODIVERSE SPORT. (2025, September 1). Neurodiverse Sport. https://neurodiverse-sport.squarespace.com/</a:t>
            </a:r>
          </a:p>
          <a:p>
            <a:endParaRPr lang="en-US" altLang="en-US" sz="3200" dirty="0">
              <a:latin typeface="+mj-lt"/>
            </a:endParaRPr>
          </a:p>
          <a:p>
            <a:endParaRPr lang="en-US" altLang="en-US" sz="32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770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A635-CCD6-E265-7635-693FF3688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227369"/>
            <a:ext cx="2812386" cy="1752599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1FAB06A6-6842-49E6-97F0-0E9D039E8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7552" y="648931"/>
            <a:ext cx="6917478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group of people in basketball uniforms&#10;&#10;AI-generated content may be incorrect.">
            <a:extLst>
              <a:ext uri="{FF2B5EF4-FFF2-40B4-BE49-F238E27FC236}">
                <a16:creationId xmlns:a16="http://schemas.microsoft.com/office/drawing/2014/main" id="{F1D757DE-15B3-B4DB-0786-4C4C03298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4" r="-1" b="13110"/>
          <a:stretch>
            <a:fillRect/>
          </a:stretch>
        </p:blipFill>
        <p:spPr>
          <a:xfrm>
            <a:off x="4938000" y="1006085"/>
            <a:ext cx="3056428" cy="2191490"/>
          </a:xfrm>
          <a:prstGeom prst="rect">
            <a:avLst/>
          </a:prstGeom>
        </p:spPr>
      </p:pic>
      <p:pic>
        <p:nvPicPr>
          <p:cNvPr id="11" name="Picture 10" descr="A group of people wearing basketball uniforms&#10;&#10;AI-generated content may be incorrect.">
            <a:extLst>
              <a:ext uri="{FF2B5EF4-FFF2-40B4-BE49-F238E27FC236}">
                <a16:creationId xmlns:a16="http://schemas.microsoft.com/office/drawing/2014/main" id="{9A594819-0E6D-9819-F6DD-6B656AA86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" r="-1" b="-1"/>
          <a:stretch>
            <a:fillRect/>
          </a:stretch>
        </p:blipFill>
        <p:spPr>
          <a:xfrm>
            <a:off x="8236310" y="1006085"/>
            <a:ext cx="3056838" cy="2191490"/>
          </a:xfrm>
          <a:prstGeom prst="rect">
            <a:avLst/>
          </a:prstGeom>
        </p:spPr>
      </p:pic>
      <p:pic>
        <p:nvPicPr>
          <p:cNvPr id="16" name="Picture 1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B2D161B9-61C5-5BF4-75BC-AB6BCFF49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" r="-1" b="1535"/>
          <a:stretch>
            <a:fillRect/>
          </a:stretch>
        </p:blipFill>
        <p:spPr>
          <a:xfrm>
            <a:off x="4938000" y="3366983"/>
            <a:ext cx="3056428" cy="2191490"/>
          </a:xfrm>
          <a:prstGeom prst="rect">
            <a:avLst/>
          </a:prstGeom>
        </p:spPr>
      </p:pic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EBA7C485-40EA-3D73-888C-B0353CFEB2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" r="-1" b="-1"/>
          <a:stretch>
            <a:fillRect/>
          </a:stretch>
        </p:blipFill>
        <p:spPr>
          <a:xfrm>
            <a:off x="8236310" y="3366983"/>
            <a:ext cx="3056838" cy="21914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D88456-D1BF-CE58-995A-1D4AA856AB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09339"/>
              </p:ext>
            </p:extLst>
          </p:nvPr>
        </p:nvGraphicFramePr>
        <p:xfrm>
          <a:off x="357539" y="1006085"/>
          <a:ext cx="4018131" cy="5507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8701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F0AE-7AFE-A4F7-E40E-F0502F8E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097"/>
            <a:ext cx="10872215" cy="1132258"/>
          </a:xfrm>
        </p:spPr>
        <p:txBody>
          <a:bodyPr>
            <a:normAutofit/>
          </a:bodyPr>
          <a:lstStyle/>
          <a:p>
            <a:r>
              <a:rPr lang="en-US" dirty="0"/>
              <a:t>Neurodiversity, what is it?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76238E9-DDC5-87FA-C8FF-334DCD505C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690019"/>
              </p:ext>
            </p:extLst>
          </p:nvPr>
        </p:nvGraphicFramePr>
        <p:xfrm>
          <a:off x="6891970" y="1187355"/>
          <a:ext cx="4931061" cy="5122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ed Triangles">
            <a:extLst>
              <a:ext uri="{FF2B5EF4-FFF2-40B4-BE49-F238E27FC236}">
                <a16:creationId xmlns:a16="http://schemas.microsoft.com/office/drawing/2014/main" id="{97F2F3E7-3B75-E6AD-6289-91AB20DC5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r="2135" b="3"/>
          <a:stretch>
            <a:fillRect/>
          </a:stretch>
        </p:blipFill>
        <p:spPr>
          <a:xfrm>
            <a:off x="368969" y="1481183"/>
            <a:ext cx="6355080" cy="45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3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F9F8-9E7F-A3C7-8C9C-FAB0F5BF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Numbers Perspective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CBF941-58D4-5D92-3747-395BA0928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048077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42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9AD21-2364-B2C1-7A1B-B67D35A8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389020"/>
            <a:ext cx="10018713" cy="677779"/>
          </a:xfrm>
        </p:spPr>
        <p:txBody>
          <a:bodyPr>
            <a:noAutofit/>
          </a:bodyPr>
          <a:lstStyle/>
          <a:p>
            <a:r>
              <a:rPr lang="en-US" dirty="0"/>
              <a:t>Levels of Autism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EC7BB-AF14-EC66-97FD-5D356F0E1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8613" y="1524001"/>
            <a:ext cx="4895055" cy="5101388"/>
          </a:xfrm>
        </p:spPr>
        <p:txBody>
          <a:bodyPr>
            <a:noAutofit/>
          </a:bodyPr>
          <a:lstStyle/>
          <a:p>
            <a:pPr lvl="0"/>
            <a:r>
              <a:rPr lang="en-US" b="1" dirty="0"/>
              <a:t>Level 1: Requiring Support</a:t>
            </a:r>
            <a:endParaRPr lang="en-US" dirty="0"/>
          </a:p>
          <a:p>
            <a:pPr lvl="1"/>
            <a:r>
              <a:rPr lang="en-US" dirty="0"/>
              <a:t>Trouble understanding and following social rules</a:t>
            </a:r>
          </a:p>
          <a:p>
            <a:pPr lvl="1"/>
            <a:r>
              <a:rPr lang="en-US" dirty="0"/>
              <a:t>Rigid or inflexible behavior </a:t>
            </a:r>
          </a:p>
          <a:p>
            <a:pPr lvl="1"/>
            <a:r>
              <a:rPr lang="en-US" dirty="0"/>
              <a:t>Some stress during transitions</a:t>
            </a:r>
          </a:p>
          <a:p>
            <a:pPr lvl="1"/>
            <a:r>
              <a:rPr lang="en-US" dirty="0"/>
              <a:t>May benefit from therapy or life skills coaching</a:t>
            </a:r>
          </a:p>
          <a:p>
            <a:pPr lvl="0"/>
            <a:r>
              <a:rPr lang="en-US" b="1" dirty="0"/>
              <a:t>Level 2: Requiring Substantial Support</a:t>
            </a:r>
            <a:endParaRPr lang="en-US" dirty="0"/>
          </a:p>
          <a:p>
            <a:pPr lvl="1"/>
            <a:r>
              <a:rPr lang="en-US" dirty="0"/>
              <a:t>Atypical social behavior, like walking away mid-conversation</a:t>
            </a:r>
          </a:p>
          <a:p>
            <a:pPr lvl="1"/>
            <a:r>
              <a:rPr lang="en-US" dirty="0"/>
              <a:t>High Interest in specific topics</a:t>
            </a:r>
          </a:p>
          <a:p>
            <a:pPr lvl="1"/>
            <a:r>
              <a:rPr lang="en-US" dirty="0"/>
              <a:t>Noticeable distress when faced with change</a:t>
            </a:r>
          </a:p>
          <a:p>
            <a:pPr lvl="1"/>
            <a:r>
              <a:rPr lang="en-US" dirty="0"/>
              <a:t>May need school accommodations/social skills support</a:t>
            </a:r>
          </a:p>
          <a:p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D88EC-6743-0F39-B00A-367B932B8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967" y="1363579"/>
            <a:ext cx="4895056" cy="4491789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Level 3: Requiring Very Substantial Support </a:t>
            </a:r>
            <a:endParaRPr lang="en-US" dirty="0"/>
          </a:p>
          <a:p>
            <a:pPr lvl="1"/>
            <a:r>
              <a:rPr lang="en-US" dirty="0"/>
              <a:t>Severe communication deficits (possibly non-speaking or echo only)</a:t>
            </a:r>
          </a:p>
          <a:p>
            <a:pPr lvl="1"/>
            <a:r>
              <a:rPr lang="en-US" dirty="0"/>
              <a:t>Repetitive behaviors like rocking/spinning</a:t>
            </a:r>
          </a:p>
          <a:p>
            <a:pPr lvl="1"/>
            <a:r>
              <a:rPr lang="en-US" dirty="0"/>
              <a:t>Extreme distress with transitions</a:t>
            </a:r>
          </a:p>
          <a:p>
            <a:pPr lvl="1"/>
            <a:r>
              <a:rPr lang="en-US" dirty="0"/>
              <a:t>May need 1:1 time, may use an augmentative and alternative communication device (AAC)</a:t>
            </a:r>
          </a:p>
          <a:p>
            <a:pPr lvl="1"/>
            <a:r>
              <a:rPr lang="en-US" dirty="0"/>
              <a:t>Behaviors interfere with daily functioning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181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E4C9-F5FE-0B02-B35F-23B93EEC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r>
              <a:rPr lang="en-US" dirty="0"/>
              <a:t>Observations/Traits of Neurodiverse Athletes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B54862-0C24-066F-90C7-C9C628E084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148925"/>
              </p:ext>
            </p:extLst>
          </p:nvPr>
        </p:nvGraphicFramePr>
        <p:xfrm>
          <a:off x="1760705" y="2021305"/>
          <a:ext cx="9742319" cy="434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51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10FE2-605F-9B57-650E-6269E9BF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Supports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E671E092-8CC1-D075-655E-6B18F430AE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929926"/>
              </p:ext>
            </p:extLst>
          </p:nvPr>
        </p:nvGraphicFramePr>
        <p:xfrm>
          <a:off x="5117105" y="491288"/>
          <a:ext cx="6646829" cy="587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418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D045F-78B9-DAEC-73B9-58D1C069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4ED90-EF86-0D9C-4BC9-377B2A11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162" r="39465"/>
          <a:stretch>
            <a:fillRect/>
          </a:stretch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75B7-3D63-E974-B4F3-564AD08FC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96" y="2232126"/>
            <a:ext cx="7659156" cy="3742267"/>
          </a:xfrm>
        </p:spPr>
        <p:txBody>
          <a:bodyPr numCol="2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Student athlete on track and field team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Verbal but rigid communication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Avoids social situations with teammates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Over-stimulated with changes in schedule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Load noise and crowds are overwhelming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Excels in long distance running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b="1" dirty="0"/>
              <a:t>Strategies to support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Visuals of schedule of events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Time to take breaks between events without peers around/independent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Encourage a peer as a buddy with warming up, maybe not in big group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Ability to wear headphones/accommodation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8617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5655827-B42D-4180-88D3-D83F25E4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4ACCB06-563C-4ADE-B4D6-1FE9F723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955594"/>
            <a:ext cx="182895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761ECD-D92B-46AE-82CA-640023D28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3220098"/>
            <a:ext cx="2910045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28607-C55C-40FD-B2DF-6CD6A722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2845509"/>
            <a:ext cx="414988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00A20C1-29A4-43E0-AB15-7931F76F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332410"/>
            <a:ext cx="2719546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8624B-39DB-E071-F352-D68B62A4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43468"/>
            <a:ext cx="9144000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Your Turn, Let’s 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C0037-8A33-F22F-02D4-4C289827F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546" y="4552335"/>
            <a:ext cx="6752908" cy="10913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Examples in your setting</a:t>
            </a:r>
          </a:p>
          <a:p>
            <a:pPr marL="0" indent="0" algn="ctr">
              <a:buNone/>
            </a:pPr>
            <a:r>
              <a:rPr lang="en-US" dirty="0"/>
              <a:t>(classroom, extracurricular, or team)</a:t>
            </a:r>
          </a:p>
        </p:txBody>
      </p:sp>
    </p:spTree>
    <p:extLst>
      <p:ext uri="{BB962C8B-B14F-4D97-AF65-F5344CB8AC3E}">
        <p14:creationId xmlns:p14="http://schemas.microsoft.com/office/powerpoint/2010/main" val="20087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20189</TotalTime>
  <Words>784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Parallax</vt:lpstr>
      <vt:lpstr>Neurodiverse Athlete and Inclusion in Athletics</vt:lpstr>
      <vt:lpstr>Background</vt:lpstr>
      <vt:lpstr>Neurodiversity, what is it?</vt:lpstr>
      <vt:lpstr>Numbers Perspective</vt:lpstr>
      <vt:lpstr>Levels of Autism</vt:lpstr>
      <vt:lpstr>Observations/Traits of Neurodiverse Athletes</vt:lpstr>
      <vt:lpstr>Supports</vt:lpstr>
      <vt:lpstr>Case Study</vt:lpstr>
      <vt:lpstr>Your Turn, Let’s Brainstorm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MT Made</dc:creator>
  <cp:lastModifiedBy>MT Made</cp:lastModifiedBy>
  <cp:revision>5</cp:revision>
  <dcterms:created xsi:type="dcterms:W3CDTF">2025-09-29T02:04:17Z</dcterms:created>
  <dcterms:modified xsi:type="dcterms:W3CDTF">2025-10-15T23:49:58Z</dcterms:modified>
</cp:coreProperties>
</file>